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kern="1200" baseline="0">
        <a:solidFill>
          <a:schemeClr val="tx1"/>
        </a:solidFill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560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5" Type="http://schemas.openxmlformats.org/officeDocument/2006/relationships/tags" Target="../tags/tag97.xml"/><Relationship Id="rId24" Type="http://schemas.openxmlformats.org/officeDocument/2006/relationships/tags" Target="../tags/tag96.xml"/><Relationship Id="rId23" Type="http://schemas.openxmlformats.org/officeDocument/2006/relationships/tags" Target="../tags/tag95.xml"/><Relationship Id="rId22" Type="http://schemas.openxmlformats.org/officeDocument/2006/relationships/tags" Target="../tags/tag94.xml"/><Relationship Id="rId21" Type="http://schemas.openxmlformats.org/officeDocument/2006/relationships/tags" Target="../tags/tag93.xml"/><Relationship Id="rId20" Type="http://schemas.openxmlformats.org/officeDocument/2006/relationships/tags" Target="../tags/tag92.xml"/><Relationship Id="rId2" Type="http://schemas.openxmlformats.org/officeDocument/2006/relationships/tags" Target="../tags/tag74.xml"/><Relationship Id="rId19" Type="http://schemas.openxmlformats.org/officeDocument/2006/relationships/tags" Target="../tags/tag91.xml"/><Relationship Id="rId18" Type="http://schemas.openxmlformats.org/officeDocument/2006/relationships/tags" Target="../tags/tag90.xml"/><Relationship Id="rId17" Type="http://schemas.openxmlformats.org/officeDocument/2006/relationships/tags" Target="../tags/tag89.xml"/><Relationship Id="rId16" Type="http://schemas.openxmlformats.org/officeDocument/2006/relationships/tags" Target="../tags/tag88.xml"/><Relationship Id="rId15" Type="http://schemas.openxmlformats.org/officeDocument/2006/relationships/tags" Target="../tags/tag87.xml"/><Relationship Id="rId14" Type="http://schemas.openxmlformats.org/officeDocument/2006/relationships/tags" Target="../tags/tag86.xml"/><Relationship Id="rId13" Type="http://schemas.openxmlformats.org/officeDocument/2006/relationships/tags" Target="../tags/tag85.xml"/><Relationship Id="rId12" Type="http://schemas.openxmlformats.org/officeDocument/2006/relationships/tags" Target="../tags/tag84.xml"/><Relationship Id="rId11" Type="http://schemas.openxmlformats.org/officeDocument/2006/relationships/tags" Target="../tags/tag83.xml"/><Relationship Id="rId10" Type="http://schemas.openxmlformats.org/officeDocument/2006/relationships/tags" Target="../tags/tag8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7" Type="http://schemas.openxmlformats.org/officeDocument/2006/relationships/tags" Target="../tags/tag113.xml"/><Relationship Id="rId16" Type="http://schemas.openxmlformats.org/officeDocument/2006/relationships/tags" Target="../tags/tag112.xml"/><Relationship Id="rId15" Type="http://schemas.openxmlformats.org/officeDocument/2006/relationships/tags" Target="../tags/tag111.xml"/><Relationship Id="rId14" Type="http://schemas.openxmlformats.org/officeDocument/2006/relationships/tags" Target="../tags/tag110.xml"/><Relationship Id="rId13" Type="http://schemas.openxmlformats.org/officeDocument/2006/relationships/tags" Target="../tags/tag109.xml"/><Relationship Id="rId12" Type="http://schemas.openxmlformats.org/officeDocument/2006/relationships/tags" Target="../tags/tag108.xml"/><Relationship Id="rId11" Type="http://schemas.openxmlformats.org/officeDocument/2006/relationships/tags" Target="../tags/tag107.xml"/><Relationship Id="rId10" Type="http://schemas.openxmlformats.org/officeDocument/2006/relationships/tags" Target="../tags/tag10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8" Type="http://schemas.openxmlformats.org/officeDocument/2006/relationships/tags" Target="../tags/tag130.xml"/><Relationship Id="rId17" Type="http://schemas.openxmlformats.org/officeDocument/2006/relationships/tags" Target="../tags/tag129.xml"/><Relationship Id="rId16" Type="http://schemas.openxmlformats.org/officeDocument/2006/relationships/tags" Target="../tags/tag128.xml"/><Relationship Id="rId15" Type="http://schemas.openxmlformats.org/officeDocument/2006/relationships/tags" Target="../tags/tag127.xml"/><Relationship Id="rId14" Type="http://schemas.openxmlformats.org/officeDocument/2006/relationships/tags" Target="../tags/tag126.xml"/><Relationship Id="rId13" Type="http://schemas.openxmlformats.org/officeDocument/2006/relationships/tags" Target="../tags/tag125.xml"/><Relationship Id="rId12" Type="http://schemas.openxmlformats.org/officeDocument/2006/relationships/tags" Target="../tags/tag12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8" Type="http://schemas.openxmlformats.org/officeDocument/2006/relationships/tags" Target="../tags/tag157.xml"/><Relationship Id="rId27" Type="http://schemas.openxmlformats.org/officeDocument/2006/relationships/tags" Target="../tags/tag156.xml"/><Relationship Id="rId26" Type="http://schemas.openxmlformats.org/officeDocument/2006/relationships/tags" Target="../tags/tag155.xml"/><Relationship Id="rId25" Type="http://schemas.openxmlformats.org/officeDocument/2006/relationships/tags" Target="../tags/tag154.xml"/><Relationship Id="rId24" Type="http://schemas.openxmlformats.org/officeDocument/2006/relationships/tags" Target="../tags/tag153.xml"/><Relationship Id="rId23" Type="http://schemas.openxmlformats.org/officeDocument/2006/relationships/tags" Target="../tags/tag152.xml"/><Relationship Id="rId22" Type="http://schemas.openxmlformats.org/officeDocument/2006/relationships/tags" Target="../tags/tag151.xml"/><Relationship Id="rId21" Type="http://schemas.openxmlformats.org/officeDocument/2006/relationships/tags" Target="../tags/tag150.xml"/><Relationship Id="rId20" Type="http://schemas.openxmlformats.org/officeDocument/2006/relationships/tags" Target="../tags/tag149.xml"/><Relationship Id="rId2" Type="http://schemas.openxmlformats.org/officeDocument/2006/relationships/tags" Target="../tags/tag131.xml"/><Relationship Id="rId19" Type="http://schemas.openxmlformats.org/officeDocument/2006/relationships/tags" Target="../tags/tag148.xml"/><Relationship Id="rId18" Type="http://schemas.openxmlformats.org/officeDocument/2006/relationships/tags" Target="../tags/tag147.xml"/><Relationship Id="rId17" Type="http://schemas.openxmlformats.org/officeDocument/2006/relationships/tags" Target="../tags/tag146.xml"/><Relationship Id="rId16" Type="http://schemas.openxmlformats.org/officeDocument/2006/relationships/tags" Target="../tags/tag145.xml"/><Relationship Id="rId15" Type="http://schemas.openxmlformats.org/officeDocument/2006/relationships/tags" Target="../tags/tag144.xml"/><Relationship Id="rId14" Type="http://schemas.openxmlformats.org/officeDocument/2006/relationships/tags" Target="../tags/tag143.xml"/><Relationship Id="rId13" Type="http://schemas.openxmlformats.org/officeDocument/2006/relationships/tags" Target="../tags/tag142.xml"/><Relationship Id="rId12" Type="http://schemas.openxmlformats.org/officeDocument/2006/relationships/tags" Target="../tags/tag141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tags" Target="../tags/tag164.xml"/><Relationship Id="rId7" Type="http://schemas.openxmlformats.org/officeDocument/2006/relationships/tags" Target="../tags/tag163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8" Type="http://schemas.openxmlformats.org/officeDocument/2006/relationships/tags" Target="../tags/tag174.xml"/><Relationship Id="rId17" Type="http://schemas.openxmlformats.org/officeDocument/2006/relationships/tags" Target="../tags/tag173.xml"/><Relationship Id="rId16" Type="http://schemas.openxmlformats.org/officeDocument/2006/relationships/tags" Target="../tags/tag172.xml"/><Relationship Id="rId15" Type="http://schemas.openxmlformats.org/officeDocument/2006/relationships/tags" Target="../tags/tag171.xml"/><Relationship Id="rId14" Type="http://schemas.openxmlformats.org/officeDocument/2006/relationships/tags" Target="../tags/tag170.xml"/><Relationship Id="rId13" Type="http://schemas.openxmlformats.org/officeDocument/2006/relationships/tags" Target="../tags/tag169.xml"/><Relationship Id="rId12" Type="http://schemas.openxmlformats.org/officeDocument/2006/relationships/tags" Target="../tags/tag168.xml"/><Relationship Id="rId11" Type="http://schemas.openxmlformats.org/officeDocument/2006/relationships/tags" Target="../tags/tag167.xml"/><Relationship Id="rId10" Type="http://schemas.openxmlformats.org/officeDocument/2006/relationships/tags" Target="../tags/tag166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82.xml"/><Relationship Id="rId8" Type="http://schemas.openxmlformats.org/officeDocument/2006/relationships/tags" Target="../tags/tag181.xml"/><Relationship Id="rId7" Type="http://schemas.openxmlformats.org/officeDocument/2006/relationships/tags" Target="../tags/tag180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30" Type="http://schemas.openxmlformats.org/officeDocument/2006/relationships/tags" Target="../tags/tag203.xml"/><Relationship Id="rId3" Type="http://schemas.openxmlformats.org/officeDocument/2006/relationships/tags" Target="../tags/tag176.xml"/><Relationship Id="rId29" Type="http://schemas.openxmlformats.org/officeDocument/2006/relationships/tags" Target="../tags/tag202.xml"/><Relationship Id="rId28" Type="http://schemas.openxmlformats.org/officeDocument/2006/relationships/tags" Target="../tags/tag201.xml"/><Relationship Id="rId27" Type="http://schemas.openxmlformats.org/officeDocument/2006/relationships/tags" Target="../tags/tag200.xml"/><Relationship Id="rId26" Type="http://schemas.openxmlformats.org/officeDocument/2006/relationships/tags" Target="../tags/tag199.xml"/><Relationship Id="rId25" Type="http://schemas.openxmlformats.org/officeDocument/2006/relationships/tags" Target="../tags/tag198.xml"/><Relationship Id="rId24" Type="http://schemas.openxmlformats.org/officeDocument/2006/relationships/tags" Target="../tags/tag197.xml"/><Relationship Id="rId23" Type="http://schemas.openxmlformats.org/officeDocument/2006/relationships/tags" Target="../tags/tag196.xml"/><Relationship Id="rId22" Type="http://schemas.openxmlformats.org/officeDocument/2006/relationships/tags" Target="../tags/tag195.xml"/><Relationship Id="rId21" Type="http://schemas.openxmlformats.org/officeDocument/2006/relationships/tags" Target="../tags/tag194.xml"/><Relationship Id="rId20" Type="http://schemas.openxmlformats.org/officeDocument/2006/relationships/tags" Target="../tags/tag193.xml"/><Relationship Id="rId2" Type="http://schemas.openxmlformats.org/officeDocument/2006/relationships/tags" Target="../tags/tag175.xml"/><Relationship Id="rId19" Type="http://schemas.openxmlformats.org/officeDocument/2006/relationships/tags" Target="../tags/tag192.xml"/><Relationship Id="rId18" Type="http://schemas.openxmlformats.org/officeDocument/2006/relationships/tags" Target="../tags/tag191.xml"/><Relationship Id="rId17" Type="http://schemas.openxmlformats.org/officeDocument/2006/relationships/tags" Target="../tags/tag190.xml"/><Relationship Id="rId16" Type="http://schemas.openxmlformats.org/officeDocument/2006/relationships/tags" Target="../tags/tag189.xml"/><Relationship Id="rId15" Type="http://schemas.openxmlformats.org/officeDocument/2006/relationships/tags" Target="../tags/tag188.xml"/><Relationship Id="rId14" Type="http://schemas.openxmlformats.org/officeDocument/2006/relationships/tags" Target="../tags/tag187.xml"/><Relationship Id="rId13" Type="http://schemas.openxmlformats.org/officeDocument/2006/relationships/tags" Target="../tags/tag186.xml"/><Relationship Id="rId12" Type="http://schemas.openxmlformats.org/officeDocument/2006/relationships/tags" Target="../tags/tag185.xml"/><Relationship Id="rId11" Type="http://schemas.openxmlformats.org/officeDocument/2006/relationships/tags" Target="../tags/tag184.xml"/><Relationship Id="rId10" Type="http://schemas.openxmlformats.org/officeDocument/2006/relationships/tags" Target="../tags/tag183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11.xml"/><Relationship Id="rId8" Type="http://schemas.openxmlformats.org/officeDocument/2006/relationships/tags" Target="../tags/tag210.xml"/><Relationship Id="rId7" Type="http://schemas.openxmlformats.org/officeDocument/2006/relationships/tags" Target="../tags/tag209.xml"/><Relationship Id="rId6" Type="http://schemas.openxmlformats.org/officeDocument/2006/relationships/tags" Target="../tags/tag208.xml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7" Type="http://schemas.openxmlformats.org/officeDocument/2006/relationships/tags" Target="../tags/tag229.xml"/><Relationship Id="rId26" Type="http://schemas.openxmlformats.org/officeDocument/2006/relationships/tags" Target="../tags/tag228.xml"/><Relationship Id="rId25" Type="http://schemas.openxmlformats.org/officeDocument/2006/relationships/tags" Target="../tags/tag227.xml"/><Relationship Id="rId24" Type="http://schemas.openxmlformats.org/officeDocument/2006/relationships/tags" Target="../tags/tag226.xml"/><Relationship Id="rId23" Type="http://schemas.openxmlformats.org/officeDocument/2006/relationships/tags" Target="../tags/tag225.xml"/><Relationship Id="rId22" Type="http://schemas.openxmlformats.org/officeDocument/2006/relationships/tags" Target="../tags/tag224.xml"/><Relationship Id="rId21" Type="http://schemas.openxmlformats.org/officeDocument/2006/relationships/tags" Target="../tags/tag223.xml"/><Relationship Id="rId20" Type="http://schemas.openxmlformats.org/officeDocument/2006/relationships/tags" Target="../tags/tag222.xml"/><Relationship Id="rId2" Type="http://schemas.openxmlformats.org/officeDocument/2006/relationships/tags" Target="../tags/tag204.xml"/><Relationship Id="rId19" Type="http://schemas.openxmlformats.org/officeDocument/2006/relationships/tags" Target="../tags/tag221.xml"/><Relationship Id="rId18" Type="http://schemas.openxmlformats.org/officeDocument/2006/relationships/tags" Target="../tags/tag220.xml"/><Relationship Id="rId17" Type="http://schemas.openxmlformats.org/officeDocument/2006/relationships/tags" Target="../tags/tag219.xml"/><Relationship Id="rId16" Type="http://schemas.openxmlformats.org/officeDocument/2006/relationships/tags" Target="../tags/tag218.xml"/><Relationship Id="rId15" Type="http://schemas.openxmlformats.org/officeDocument/2006/relationships/tags" Target="../tags/tag217.xml"/><Relationship Id="rId14" Type="http://schemas.openxmlformats.org/officeDocument/2006/relationships/tags" Target="../tags/tag216.xml"/><Relationship Id="rId13" Type="http://schemas.openxmlformats.org/officeDocument/2006/relationships/tags" Target="../tags/tag215.xml"/><Relationship Id="rId12" Type="http://schemas.openxmlformats.org/officeDocument/2006/relationships/tags" Target="../tags/tag214.xml"/><Relationship Id="rId11" Type="http://schemas.openxmlformats.org/officeDocument/2006/relationships/tags" Target="../tags/tag213.xml"/><Relationship Id="rId10" Type="http://schemas.openxmlformats.org/officeDocument/2006/relationships/tags" Target="../tags/tag21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DF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lt1"/>
              </a:solidFill>
            </a:endParaRPr>
          </a:p>
        </p:txBody>
      </p:sp>
      <p:sp>
        <p:nvSpPr>
          <p:cNvPr id="51" name="任意多边形 5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4819650" cy="5861054"/>
          </a:xfrm>
          <a:custGeom>
            <a:avLst/>
            <a:gdLst>
              <a:gd name="connsiteX0" fmla="*/ 0 w 6426200"/>
              <a:gd name="connsiteY0" fmla="*/ 0 h 5861054"/>
              <a:gd name="connsiteX1" fmla="*/ 6202018 w 6426200"/>
              <a:gd name="connsiteY1" fmla="*/ 0 h 5861054"/>
              <a:gd name="connsiteX2" fmla="*/ 6225541 w 6426200"/>
              <a:gd name="connsiteY2" fmla="*/ 69532 h 5861054"/>
              <a:gd name="connsiteX3" fmla="*/ 6426200 w 6426200"/>
              <a:gd name="connsiteY3" fmla="*/ 1397004 h 5861054"/>
              <a:gd name="connsiteX4" fmla="*/ 1962943 w 6426200"/>
              <a:gd name="connsiteY4" fmla="*/ 5861054 h 5861054"/>
              <a:gd name="connsiteX5" fmla="*/ 27937 w 6426200"/>
              <a:gd name="connsiteY5" fmla="*/ 5420851 h 5861054"/>
              <a:gd name="connsiteX6" fmla="*/ 0 w 6426200"/>
              <a:gd name="connsiteY6" fmla="*/ 5406540 h 5861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6200" h="5861054">
                <a:moveTo>
                  <a:pt x="0" y="0"/>
                </a:moveTo>
                <a:lnTo>
                  <a:pt x="6202018" y="0"/>
                </a:lnTo>
                <a:lnTo>
                  <a:pt x="6225541" y="69532"/>
                </a:lnTo>
                <a:cubicBezTo>
                  <a:pt x="6355948" y="488880"/>
                  <a:pt x="6426200" y="934737"/>
                  <a:pt x="6426200" y="1397004"/>
                </a:cubicBezTo>
                <a:cubicBezTo>
                  <a:pt x="6426200" y="3862431"/>
                  <a:pt x="4427932" y="5861054"/>
                  <a:pt x="1962943" y="5861054"/>
                </a:cubicBezTo>
                <a:cubicBezTo>
                  <a:pt x="1269665" y="5861054"/>
                  <a:pt x="613305" y="5702960"/>
                  <a:pt x="27937" y="5420851"/>
                </a:cubicBezTo>
                <a:lnTo>
                  <a:pt x="0" y="5406540"/>
                </a:lnTo>
                <a:close/>
              </a:path>
            </a:pathLst>
          </a:custGeom>
          <a:solidFill>
            <a:srgbClr val="E5B8B7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wrap="square" anchor="ctr">
            <a:noAutofit/>
          </a:bodyPr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3" name="任意多边形 5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" y="0"/>
            <a:ext cx="3496588" cy="4096657"/>
          </a:xfrm>
          <a:custGeom>
            <a:avLst/>
            <a:gdLst>
              <a:gd name="connsiteX0" fmla="*/ 0 w 4662117"/>
              <a:gd name="connsiteY0" fmla="*/ 0 h 4096657"/>
              <a:gd name="connsiteX1" fmla="*/ 4269417 w 4662117"/>
              <a:gd name="connsiteY1" fmla="*/ 0 h 4096657"/>
              <a:gd name="connsiteX2" fmla="*/ 4336341 w 4662117"/>
              <a:gd name="connsiteY2" fmla="*/ 110179 h 4096657"/>
              <a:gd name="connsiteX3" fmla="*/ 4662117 w 4662117"/>
              <a:gd name="connsiteY3" fmla="*/ 1396997 h 4096657"/>
              <a:gd name="connsiteX4" fmla="*/ 1962937 w 4662117"/>
              <a:gd name="connsiteY4" fmla="*/ 4096657 h 4096657"/>
              <a:gd name="connsiteX5" fmla="*/ 54329 w 4662117"/>
              <a:gd name="connsiteY5" fmla="*/ 3305945 h 4096657"/>
              <a:gd name="connsiteX6" fmla="*/ 0 w 4662117"/>
              <a:gd name="connsiteY6" fmla="*/ 3246158 h 409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2117" h="4096657">
                <a:moveTo>
                  <a:pt x="0" y="0"/>
                </a:moveTo>
                <a:lnTo>
                  <a:pt x="4269417" y="0"/>
                </a:lnTo>
                <a:lnTo>
                  <a:pt x="4336341" y="110179"/>
                </a:lnTo>
                <a:cubicBezTo>
                  <a:pt x="4544103" y="492703"/>
                  <a:pt x="4662117" y="931066"/>
                  <a:pt x="4662117" y="1396997"/>
                </a:cubicBezTo>
                <a:cubicBezTo>
                  <a:pt x="4662117" y="2887978"/>
                  <a:pt x="3453653" y="4096657"/>
                  <a:pt x="1962937" y="4096657"/>
                </a:cubicBezTo>
                <a:cubicBezTo>
                  <a:pt x="1217579" y="4096657"/>
                  <a:pt x="542784" y="3794487"/>
                  <a:pt x="54329" y="3305945"/>
                </a:cubicBezTo>
                <a:lnTo>
                  <a:pt x="0" y="3246158"/>
                </a:lnTo>
                <a:close/>
              </a:path>
            </a:pathLst>
          </a:custGeom>
          <a:solidFill>
            <a:srgbClr val="D78F8D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wrap="square" anchor="ctr">
            <a:noAutofit/>
          </a:bodyPr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" name="椭圆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453313" y="2245126"/>
            <a:ext cx="469106" cy="469106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" name="椭圆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46018" y="2337832"/>
            <a:ext cx="283695" cy="283695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椭圆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04235" y="4194576"/>
            <a:ext cx="469106" cy="469106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" name="椭圆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06641" y="2311801"/>
            <a:ext cx="2145506" cy="2145506"/>
          </a:xfrm>
          <a:prstGeom prst="ellipse">
            <a:avLst/>
          </a:prstGeom>
          <a:solidFill>
            <a:srgbClr val="D78F8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" name="椭圆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56660" y="4780959"/>
            <a:ext cx="234553" cy="234553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" name="椭圆 2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840266" y="5435406"/>
            <a:ext cx="255984" cy="255984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" name="椭圆 3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890854" y="5485994"/>
            <a:ext cx="154808" cy="154808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" name="椭圆 3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15163" y="5336385"/>
            <a:ext cx="127397" cy="128588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4" name="椭圆 3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040339" y="5361797"/>
            <a:ext cx="77045" cy="77764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" name="椭圆 3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602831" y="4793460"/>
            <a:ext cx="223838" cy="223838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" name="椭圆 4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647066" y="4837695"/>
            <a:ext cx="135367" cy="135367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01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  <p:custDataLst>
              <p:tags r:id="rId16"/>
            </p:custDataLst>
          </p:nvPr>
        </p:nvSpPr>
        <p:spPr>
          <a:xfrm>
            <a:off x="914400" y="3634982"/>
            <a:ext cx="6287864" cy="281946"/>
          </a:xfrm>
          <a:noFill/>
        </p:spPr>
        <p:txBody>
          <a:bodyPr>
            <a:normAutofit/>
          </a:bodyPr>
          <a:lstStyle>
            <a:lvl1pPr marL="0" indent="0" algn="r">
              <a:buNone/>
              <a:defRPr sz="1015" b="0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  <a:lvl2pPr marL="193040" indent="0" algn="ctr">
              <a:buNone/>
              <a:defRPr sz="845"/>
            </a:lvl2pPr>
            <a:lvl3pPr marL="386080" indent="0" algn="ctr">
              <a:buNone/>
              <a:defRPr sz="760"/>
            </a:lvl3pPr>
            <a:lvl4pPr marL="578485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565" indent="0" algn="ctr">
              <a:buNone/>
              <a:defRPr sz="675"/>
            </a:lvl6pPr>
            <a:lvl7pPr marL="1157605" indent="0" algn="ctr">
              <a:buNone/>
              <a:defRPr sz="675"/>
            </a:lvl7pPr>
            <a:lvl8pPr marL="1350010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zh-CN" altLang="en-US" dirty="0"/>
              <a:t>单击此处添加您的副标题</a:t>
            </a:r>
            <a:endParaRPr lang="zh-CN" altLang="en-US" dirty="0"/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  <p:custDataLst>
              <p:tags r:id="rId17"/>
            </p:custDataLst>
          </p:nvPr>
        </p:nvSpPr>
        <p:spPr>
          <a:xfrm>
            <a:off x="914400" y="2326187"/>
            <a:ext cx="6287864" cy="1001194"/>
          </a:xfrm>
        </p:spPr>
        <p:txBody>
          <a:bodyPr anchor="b">
            <a:normAutofit/>
          </a:bodyPr>
          <a:lstStyle>
            <a:lvl1pPr algn="r">
              <a:defRPr sz="2250" b="0" kern="1000" baseline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+mj-ea"/>
              </a:defRPr>
            </a:lvl1pPr>
          </a:lstStyle>
          <a:p>
            <a:r>
              <a:rPr lang="zh-CN" altLang="en-US" dirty="0"/>
              <a:t>单击此处添加您的标题文字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>
          <a:xfrm>
            <a:off x="628650" y="6401995"/>
            <a:ext cx="2057400" cy="273844"/>
          </a:xfrm>
        </p:spPr>
        <p:txBody>
          <a:bodyPr/>
          <a:lstStyle/>
          <a:p>
            <a:fld id="{7F469824-3CC5-4DB1-AF2F-82061BA313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>
          <a:xfrm>
            <a:off x="3028950" y="6401995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>
          <a:xfrm>
            <a:off x="6457950" y="6401995"/>
            <a:ext cx="2057400" cy="273844"/>
          </a:xfrm>
        </p:spPr>
        <p:txBody>
          <a:bodyPr/>
          <a:lstStyle/>
          <a:p>
            <a:fld id="{CFD9E7B5-D67E-4414-B749-EE889DDF4D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6724" y="313420"/>
            <a:ext cx="8215844" cy="59700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66723" y="1770993"/>
            <a:ext cx="8215844" cy="3825107"/>
          </a:xfrm>
        </p:spPr>
        <p:txBody>
          <a:bodyPr>
            <a:normAutofit/>
          </a:bodyPr>
          <a:lstStyle>
            <a:lvl1pPr>
              <a:spcBef>
                <a:spcPct val="34000"/>
              </a:spcBef>
              <a:spcAft>
                <a:spcPts val="300"/>
              </a:spcAft>
              <a:defRPr sz="1350">
                <a:solidFill>
                  <a:schemeClr val="tx1"/>
                </a:solidFill>
              </a:defRPr>
            </a:lvl1pPr>
            <a:lvl2pPr>
              <a:defRPr sz="1125">
                <a:solidFill>
                  <a:schemeClr val="tx1"/>
                </a:solidFill>
              </a:defRPr>
            </a:lvl2pPr>
            <a:lvl3pPr>
              <a:spcBef>
                <a:spcPct val="34000"/>
              </a:spcBef>
              <a:spcAft>
                <a:spcPts val="300"/>
              </a:spcAft>
              <a:defRPr/>
            </a:lvl3pPr>
            <a:lvl4pPr>
              <a:spcBef>
                <a:spcPct val="34000"/>
              </a:spcBef>
              <a:spcAft>
                <a:spcPts val="300"/>
              </a:spcAft>
              <a:defRPr/>
            </a:lvl4pPr>
            <a:lvl5pPr>
              <a:spcBef>
                <a:spcPct val="34000"/>
              </a:spcBef>
              <a:spcAft>
                <a:spcPts val="300"/>
              </a:spcAft>
              <a:defRPr/>
            </a:lvl5pPr>
            <a:lvl6pPr>
              <a:spcBef>
                <a:spcPct val="34000"/>
              </a:spcBef>
              <a:spcAft>
                <a:spcPts val="300"/>
              </a:spcAft>
              <a:defRPr/>
            </a:lvl6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2"/>
            <a:r>
              <a:rPr lang="zh-CN" altLang="en-US" dirty="0"/>
              <a:t>第二级</a:t>
            </a:r>
            <a:endParaRPr lang="zh-CN" altLang="en-US" dirty="0"/>
          </a:p>
          <a:p>
            <a:pPr lvl="3"/>
            <a:r>
              <a:rPr lang="zh-CN" altLang="en-US" dirty="0"/>
              <a:t>第三级</a:t>
            </a:r>
            <a:endParaRPr lang="zh-CN" altLang="en-US" dirty="0"/>
          </a:p>
          <a:p>
            <a:pPr lvl="4"/>
            <a:r>
              <a:rPr lang="zh-CN" altLang="en-US" dirty="0"/>
              <a:t>第四级</a:t>
            </a:r>
            <a:endParaRPr lang="zh-CN" altLang="en-US" dirty="0"/>
          </a:p>
          <a:p>
            <a:pPr lvl="5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28650" y="6401995"/>
            <a:ext cx="2057400" cy="273844"/>
          </a:xfrm>
        </p:spPr>
        <p:txBody>
          <a:bodyPr/>
          <a:lstStyle/>
          <a:p>
            <a:fld id="{7F469824-3CC5-4DB1-AF2F-82061BA313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28950" y="6401995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401995"/>
            <a:ext cx="2057400" cy="273844"/>
          </a:xfrm>
        </p:spPr>
        <p:txBody>
          <a:bodyPr/>
          <a:lstStyle/>
          <a:p>
            <a:fld id="{CFD9E7B5-D67E-4414-B749-EE889DDF4D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Title"/>
          <p:cNvSpPr/>
          <p:nvPr userDrawn="1">
            <p:custDataLst>
              <p:tags r:id="rId2"/>
            </p:custDataLst>
          </p:nvPr>
        </p:nvSpPr>
        <p:spPr>
          <a:xfrm>
            <a:off x="2008241" y="3181472"/>
            <a:ext cx="5114289" cy="74401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0 h 0"/>
              <a:gd name="connsiteX1-45" fmla="*/ 2520280 w 2520280"/>
              <a:gd name="connsiteY1-46" fmla="*/ 0 h 0"/>
              <a:gd name="connsiteX2-47" fmla="*/ 0 w 2520280"/>
              <a:gd name="connsiteY2-48" fmla="*/ 0 h 0"/>
            </a:gdLst>
            <a:ahLst/>
            <a:cxnLst>
              <a:cxn ang="0">
                <a:pos x="connsiteX0-43" y="connsiteY0-44"/>
              </a:cxn>
              <a:cxn ang="0">
                <a:pos x="connsiteX1-45" y="connsiteY1-46"/>
              </a:cxn>
              <a:cxn ang="0">
                <a:pos x="connsiteX2-47" y="connsiteY2-48"/>
              </a:cxn>
            </a:cxnLst>
            <a:rect l="l" t="t" r="r" b="b"/>
            <a:pathLst>
              <a:path w="2520280"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t" anchorCtr="0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2250" b="1" dirty="0">
              <a:solidFill>
                <a:schemeClr val="tx1"/>
              </a:solidFill>
            </a:endParaRPr>
          </a:p>
        </p:txBody>
      </p:sp>
      <p:sp>
        <p:nvSpPr>
          <p:cNvPr id="2" name="KSO_ST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2008800" y="3245916"/>
            <a:ext cx="5113800" cy="745200"/>
          </a:xfrm>
        </p:spPr>
        <p:txBody>
          <a:bodyPr lIns="0" tIns="46800" rIns="0" anchor="t" anchorCtr="0">
            <a:normAutofit/>
          </a:bodyPr>
          <a:lstStyle>
            <a:lvl1pPr algn="ctr">
              <a:defRPr sz="180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/>
              <a:t>单击此处添加您的标题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28650" y="6401995"/>
            <a:ext cx="2057400" cy="273844"/>
          </a:xfrm>
        </p:spPr>
        <p:txBody>
          <a:bodyPr/>
          <a:lstStyle/>
          <a:p>
            <a:fld id="{7F469824-3CC5-4DB1-AF2F-82061BA313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28950" y="6401995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401995"/>
            <a:ext cx="2057400" cy="273844"/>
          </a:xfrm>
        </p:spPr>
        <p:txBody>
          <a:bodyPr/>
          <a:lstStyle/>
          <a:p>
            <a:fld id="{CFD9E7B5-D67E-4414-B749-EE889DDF4D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6724" y="313420"/>
            <a:ext cx="8215844" cy="597008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66724" y="1861148"/>
            <a:ext cx="3810000" cy="3699272"/>
          </a:xfrm>
        </p:spPr>
        <p:txBody>
          <a:bodyPr>
            <a:normAutofit/>
          </a:bodyPr>
          <a:lstStyle>
            <a:lvl1pPr>
              <a:spcBef>
                <a:spcPct val="34000"/>
              </a:spcBef>
              <a:spcAft>
                <a:spcPts val="300"/>
              </a:spcAft>
              <a:defRPr sz="1350">
                <a:solidFill>
                  <a:schemeClr val="tx1"/>
                </a:solidFill>
              </a:defRPr>
            </a:lvl1pPr>
            <a:lvl2pPr>
              <a:defRPr sz="1125">
                <a:solidFill>
                  <a:schemeClr val="tx1"/>
                </a:solidFill>
              </a:defRPr>
            </a:lvl2pPr>
            <a:lvl3pPr>
              <a:spcBef>
                <a:spcPct val="34000"/>
              </a:spcBef>
              <a:spcAft>
                <a:spcPts val="300"/>
              </a:spcAft>
              <a:defRPr/>
            </a:lvl3pPr>
            <a:lvl4pPr>
              <a:spcBef>
                <a:spcPct val="34000"/>
              </a:spcBef>
              <a:spcAft>
                <a:spcPts val="300"/>
              </a:spcAft>
              <a:defRPr/>
            </a:lvl4pPr>
            <a:lvl5pPr>
              <a:spcBef>
                <a:spcPct val="34000"/>
              </a:spcBef>
              <a:spcAft>
                <a:spcPts val="300"/>
              </a:spcAft>
              <a:defRPr/>
            </a:lvl5pPr>
            <a:lvl6pPr>
              <a:spcBef>
                <a:spcPct val="34000"/>
              </a:spcBef>
              <a:spcAft>
                <a:spcPts val="300"/>
              </a:spcAft>
              <a:defRPr/>
            </a:lvl6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2"/>
            <a:r>
              <a:rPr lang="zh-CN" altLang="en-US" dirty="0"/>
              <a:t>第二级</a:t>
            </a:r>
            <a:endParaRPr lang="zh-CN" altLang="en-US" dirty="0"/>
          </a:p>
          <a:p>
            <a:pPr lvl="3"/>
            <a:r>
              <a:rPr lang="zh-CN" altLang="en-US" dirty="0"/>
              <a:t>第三级</a:t>
            </a:r>
            <a:endParaRPr lang="zh-CN" altLang="en-US" dirty="0"/>
          </a:p>
          <a:p>
            <a:pPr lvl="4"/>
            <a:r>
              <a:rPr lang="zh-CN" altLang="en-US" dirty="0"/>
              <a:t>第四级</a:t>
            </a:r>
            <a:endParaRPr lang="zh-CN" altLang="en-US" dirty="0"/>
          </a:p>
          <a:p>
            <a:pPr lvl="5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61981" y="1861148"/>
            <a:ext cx="3820587" cy="3699272"/>
          </a:xfrm>
        </p:spPr>
        <p:txBody>
          <a:bodyPr>
            <a:normAutofit/>
          </a:bodyPr>
          <a:lstStyle>
            <a:lvl1pPr>
              <a:spcBef>
                <a:spcPct val="34000"/>
              </a:spcBef>
              <a:spcAft>
                <a:spcPts val="300"/>
              </a:spcAft>
              <a:defRPr sz="1350">
                <a:solidFill>
                  <a:schemeClr val="tx1"/>
                </a:solidFill>
              </a:defRPr>
            </a:lvl1pPr>
            <a:lvl2pPr>
              <a:defRPr sz="1125">
                <a:solidFill>
                  <a:schemeClr val="tx1"/>
                </a:solidFill>
              </a:defRPr>
            </a:lvl2pPr>
            <a:lvl3pPr>
              <a:spcBef>
                <a:spcPct val="34000"/>
              </a:spcBef>
              <a:spcAft>
                <a:spcPts val="300"/>
              </a:spcAft>
              <a:defRPr/>
            </a:lvl3pPr>
            <a:lvl4pPr>
              <a:spcBef>
                <a:spcPct val="34000"/>
              </a:spcBef>
              <a:spcAft>
                <a:spcPts val="300"/>
              </a:spcAft>
              <a:defRPr/>
            </a:lvl4pPr>
            <a:lvl5pPr>
              <a:spcBef>
                <a:spcPct val="34000"/>
              </a:spcBef>
              <a:spcAft>
                <a:spcPts val="300"/>
              </a:spcAft>
              <a:defRPr/>
            </a:lvl5pPr>
            <a:lvl6pPr>
              <a:spcBef>
                <a:spcPct val="34000"/>
              </a:spcBef>
              <a:spcAft>
                <a:spcPts val="300"/>
              </a:spcAft>
              <a:defRPr/>
            </a:lvl6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2"/>
            <a:r>
              <a:rPr lang="zh-CN" altLang="en-US" dirty="0"/>
              <a:t>第二级</a:t>
            </a:r>
            <a:endParaRPr lang="zh-CN" altLang="en-US" dirty="0"/>
          </a:p>
          <a:p>
            <a:pPr lvl="3"/>
            <a:r>
              <a:rPr lang="zh-CN" altLang="en-US" dirty="0"/>
              <a:t>第三级</a:t>
            </a:r>
            <a:endParaRPr lang="zh-CN" altLang="en-US" dirty="0"/>
          </a:p>
          <a:p>
            <a:pPr lvl="4"/>
            <a:r>
              <a:rPr lang="zh-CN" altLang="en-US" dirty="0"/>
              <a:t>第四级</a:t>
            </a:r>
            <a:endParaRPr lang="zh-CN" altLang="en-US" dirty="0"/>
          </a:p>
          <a:p>
            <a:pPr lvl="5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28650" y="6401995"/>
            <a:ext cx="2057400" cy="273844"/>
          </a:xfrm>
        </p:spPr>
        <p:txBody>
          <a:bodyPr/>
          <a:lstStyle/>
          <a:p>
            <a:fld id="{7F469824-3CC5-4DB1-AF2F-82061BA313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28950" y="6401995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401995"/>
            <a:ext cx="2057400" cy="273844"/>
          </a:xfrm>
        </p:spPr>
        <p:txBody>
          <a:bodyPr/>
          <a:lstStyle/>
          <a:p>
            <a:fld id="{CFD9E7B5-D67E-4414-B749-EE889DDF4D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40876" y="387779"/>
            <a:ext cx="7886698" cy="537767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40876" y="1479351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575" b="1"/>
            </a:lvl1pPr>
            <a:lvl2pPr marL="193040" indent="0">
              <a:buNone/>
              <a:defRPr sz="845" b="1"/>
            </a:lvl2pPr>
            <a:lvl3pPr marL="386080" indent="0">
              <a:buNone/>
              <a:defRPr sz="760" b="1"/>
            </a:lvl3pPr>
            <a:lvl4pPr marL="578485" indent="0">
              <a:buNone/>
              <a:defRPr sz="675" b="1"/>
            </a:lvl4pPr>
            <a:lvl5pPr marL="771525" indent="0">
              <a:buNone/>
              <a:defRPr sz="675" b="1"/>
            </a:lvl5pPr>
            <a:lvl6pPr marL="964565" indent="0">
              <a:buNone/>
              <a:defRPr sz="675" b="1"/>
            </a:lvl6pPr>
            <a:lvl7pPr marL="1157605" indent="0">
              <a:buNone/>
              <a:defRPr sz="675" b="1"/>
            </a:lvl7pPr>
            <a:lvl8pPr marL="1350010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0876" y="2678394"/>
            <a:ext cx="3868340" cy="2868727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2"/>
            <a:r>
              <a:rPr lang="zh-CN" altLang="en-US" dirty="0"/>
              <a:t>第二级</a:t>
            </a:r>
            <a:endParaRPr lang="zh-CN" altLang="en-US" dirty="0"/>
          </a:p>
          <a:p>
            <a:pPr lvl="3"/>
            <a:r>
              <a:rPr lang="zh-CN" altLang="en-US" dirty="0"/>
              <a:t>第三级</a:t>
            </a:r>
            <a:endParaRPr lang="zh-CN" altLang="en-US" dirty="0"/>
          </a:p>
          <a:p>
            <a:pPr lvl="4"/>
            <a:r>
              <a:rPr lang="zh-CN" altLang="en-US" dirty="0"/>
              <a:t>第四级</a:t>
            </a:r>
            <a:endParaRPr lang="zh-CN" altLang="en-US" dirty="0"/>
          </a:p>
          <a:p>
            <a:pPr lvl="5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40184" y="1479351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575" b="1"/>
            </a:lvl1pPr>
            <a:lvl2pPr marL="193040" indent="0">
              <a:buNone/>
              <a:defRPr sz="845" b="1"/>
            </a:lvl2pPr>
            <a:lvl3pPr marL="386080" indent="0">
              <a:buNone/>
              <a:defRPr sz="760" b="1"/>
            </a:lvl3pPr>
            <a:lvl4pPr marL="578485" indent="0">
              <a:buNone/>
              <a:defRPr sz="675" b="1"/>
            </a:lvl4pPr>
            <a:lvl5pPr marL="771525" indent="0">
              <a:buNone/>
              <a:defRPr sz="675" b="1"/>
            </a:lvl5pPr>
            <a:lvl6pPr marL="964565" indent="0">
              <a:buNone/>
              <a:defRPr sz="675" b="1"/>
            </a:lvl6pPr>
            <a:lvl7pPr marL="1157605" indent="0">
              <a:buNone/>
              <a:defRPr sz="675" b="1"/>
            </a:lvl7pPr>
            <a:lvl8pPr marL="1350010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40184" y="2678394"/>
            <a:ext cx="3887391" cy="2868727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2"/>
            <a:r>
              <a:rPr lang="zh-CN" altLang="en-US" dirty="0"/>
              <a:t>第二级</a:t>
            </a:r>
            <a:endParaRPr lang="zh-CN" altLang="en-US" dirty="0"/>
          </a:p>
          <a:p>
            <a:pPr lvl="3"/>
            <a:r>
              <a:rPr lang="zh-CN" altLang="en-US" dirty="0"/>
              <a:t>第三级</a:t>
            </a:r>
            <a:endParaRPr lang="zh-CN" altLang="en-US" dirty="0"/>
          </a:p>
          <a:p>
            <a:pPr lvl="4"/>
            <a:r>
              <a:rPr lang="zh-CN" altLang="en-US" dirty="0"/>
              <a:t>第四级</a:t>
            </a:r>
            <a:endParaRPr lang="zh-CN" altLang="en-US" dirty="0"/>
          </a:p>
          <a:p>
            <a:pPr lvl="5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28650" y="6401995"/>
            <a:ext cx="2057400" cy="273844"/>
          </a:xfrm>
        </p:spPr>
        <p:txBody>
          <a:bodyPr/>
          <a:lstStyle/>
          <a:p>
            <a:fld id="{7F469824-3CC5-4DB1-AF2F-82061BA313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28950" y="6401995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6401995"/>
            <a:ext cx="2057400" cy="273844"/>
          </a:xfrm>
        </p:spPr>
        <p:txBody>
          <a:bodyPr/>
          <a:lstStyle/>
          <a:p>
            <a:fld id="{CFD9E7B5-D67E-4414-B749-EE889DDF4D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2451" y="313420"/>
            <a:ext cx="8215844" cy="597008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28650" y="6401995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28950" y="6401995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401995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28650" y="6401995"/>
            <a:ext cx="2057400" cy="273844"/>
          </a:xfrm>
        </p:spPr>
        <p:txBody>
          <a:bodyPr/>
          <a:lstStyle/>
          <a:p>
            <a:fld id="{7F469824-3CC5-4DB1-AF2F-82061BA313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28950" y="6401995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401995"/>
            <a:ext cx="2057400" cy="273844"/>
          </a:xfrm>
        </p:spPr>
        <p:txBody>
          <a:bodyPr/>
          <a:lstStyle/>
          <a:p>
            <a:fld id="{CFD9E7B5-D67E-4414-B749-EE889DDF4D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SO_BT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934644" y="1121174"/>
            <a:ext cx="2949178" cy="802478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zh-CN" altLang="en-US" dirty="0"/>
              <a:t>单击此处编辑标题</a:t>
            </a:r>
            <a:endParaRPr lang="en-US" dirty="0"/>
          </a:p>
        </p:txBody>
      </p:sp>
      <p:sp>
        <p:nvSpPr>
          <p:cNvPr id="7" name="KSO_BC1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4082125" y="1596632"/>
            <a:ext cx="4629150" cy="3655219"/>
          </a:xfrm>
        </p:spPr>
        <p:txBody>
          <a:bodyPr anchor="t"/>
          <a:lstStyle>
            <a:lvl1pPr marL="0" indent="0">
              <a:buNone/>
              <a:defRPr sz="1350"/>
            </a:lvl1pPr>
            <a:lvl2pPr marL="193040" indent="0">
              <a:buNone/>
              <a:defRPr sz="1180"/>
            </a:lvl2pPr>
            <a:lvl3pPr marL="386080" indent="0">
              <a:buNone/>
              <a:defRPr sz="1015"/>
            </a:lvl3pPr>
            <a:lvl4pPr marL="578485" indent="0">
              <a:buNone/>
              <a:defRPr sz="845"/>
            </a:lvl4pPr>
            <a:lvl5pPr marL="771525" indent="0">
              <a:buNone/>
              <a:defRPr sz="845"/>
            </a:lvl5pPr>
            <a:lvl6pPr marL="964565" indent="0">
              <a:buNone/>
              <a:defRPr sz="845"/>
            </a:lvl6pPr>
            <a:lvl7pPr marL="1157605" indent="0">
              <a:buNone/>
              <a:defRPr sz="845"/>
            </a:lvl7pPr>
            <a:lvl8pPr marL="1350010" indent="0">
              <a:buNone/>
              <a:defRPr sz="845"/>
            </a:lvl8pPr>
            <a:lvl9pPr marL="1543050" indent="0">
              <a:buNone/>
              <a:defRPr sz="84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8" name="KSO_BC2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934644" y="2533849"/>
            <a:ext cx="2949178" cy="2858691"/>
          </a:xfrm>
        </p:spPr>
        <p:txBody>
          <a:bodyPr>
            <a:normAutofit/>
          </a:bodyPr>
          <a:lstStyle>
            <a:lvl1pPr marL="0" indent="0">
              <a:buNone/>
              <a:defRPr sz="1125"/>
            </a:lvl1pPr>
            <a:lvl2pPr marL="193040" indent="0">
              <a:buNone/>
              <a:defRPr sz="595"/>
            </a:lvl2pPr>
            <a:lvl3pPr marL="386080" indent="0">
              <a:buNone/>
              <a:defRPr sz="505"/>
            </a:lvl3pPr>
            <a:lvl4pPr marL="578485" indent="0">
              <a:buNone/>
              <a:defRPr sz="425"/>
            </a:lvl4pPr>
            <a:lvl5pPr marL="771525" indent="0">
              <a:buNone/>
              <a:defRPr sz="425"/>
            </a:lvl5pPr>
            <a:lvl6pPr marL="964565" indent="0">
              <a:buNone/>
              <a:defRPr sz="425"/>
            </a:lvl6pPr>
            <a:lvl7pPr marL="1157605" indent="0">
              <a:buNone/>
              <a:defRPr sz="425"/>
            </a:lvl7pPr>
            <a:lvl8pPr marL="1350010" indent="0">
              <a:buNone/>
              <a:defRPr sz="425"/>
            </a:lvl8pPr>
            <a:lvl9pPr marL="1543050" indent="0">
              <a:buNone/>
              <a:defRPr sz="425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28650" y="6401995"/>
            <a:ext cx="2057400" cy="273844"/>
          </a:xfrm>
        </p:spPr>
        <p:txBody>
          <a:bodyPr/>
          <a:lstStyle/>
          <a:p>
            <a:fld id="{7F469824-3CC5-4DB1-AF2F-82061BA313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28950" y="6401995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401995"/>
            <a:ext cx="2057400" cy="273844"/>
          </a:xfrm>
        </p:spPr>
        <p:txBody>
          <a:bodyPr/>
          <a:lstStyle/>
          <a:p>
            <a:fld id="{CFD9E7B5-D67E-4414-B749-EE889DDF4D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857068" y="1237377"/>
            <a:ext cx="886883" cy="4358879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417444" y="1237377"/>
            <a:ext cx="7346490" cy="4358879"/>
          </a:xfrm>
        </p:spPr>
        <p:txBody>
          <a:bodyPr vert="eaVert"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3pPr marL="386080" indent="0">
              <a:buFontTx/>
              <a:buNone/>
              <a:defRPr sz="1125"/>
            </a:lvl3pPr>
            <a:lvl4pPr marL="578485" indent="0">
              <a:buFontTx/>
              <a:buNone/>
              <a:defRPr sz="1015"/>
            </a:lvl4pPr>
            <a:lvl5pPr marL="771525" indent="0">
              <a:buFontTx/>
              <a:buNone/>
              <a:defRPr sz="1015"/>
            </a:lvl5pPr>
            <a:lvl6pPr marL="964565" indent="0">
              <a:buFontTx/>
              <a:buNone/>
              <a:defRPr sz="1015"/>
            </a:lvl6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2"/>
            <a:r>
              <a:rPr lang="zh-CN" altLang="en-US" dirty="0"/>
              <a:t>第二级</a:t>
            </a:r>
            <a:endParaRPr lang="zh-CN" altLang="en-US" dirty="0"/>
          </a:p>
          <a:p>
            <a:pPr lvl="3"/>
            <a:r>
              <a:rPr lang="zh-CN" altLang="en-US" dirty="0"/>
              <a:t>第三级</a:t>
            </a:r>
            <a:endParaRPr lang="zh-CN" altLang="en-US" dirty="0"/>
          </a:p>
          <a:p>
            <a:pPr lvl="4"/>
            <a:r>
              <a:rPr lang="zh-CN" altLang="en-US" dirty="0"/>
              <a:t>第四级</a:t>
            </a:r>
            <a:endParaRPr lang="zh-CN" altLang="en-US" dirty="0"/>
          </a:p>
          <a:p>
            <a:pPr lvl="5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28650" y="6401995"/>
            <a:ext cx="2057400" cy="273844"/>
          </a:xfrm>
        </p:spPr>
        <p:txBody>
          <a:bodyPr/>
          <a:lstStyle/>
          <a:p>
            <a:fld id="{7F469824-3CC5-4DB1-AF2F-82061BA313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28950" y="6401995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401995"/>
            <a:ext cx="2057400" cy="273844"/>
          </a:xfrm>
        </p:spPr>
        <p:txBody>
          <a:bodyPr/>
          <a:lstStyle/>
          <a:p>
            <a:fld id="{CFD9E7B5-D67E-4414-B749-EE889DDF4D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28650" y="6401995"/>
            <a:ext cx="2057400" cy="273844"/>
          </a:xfrm>
        </p:spPr>
        <p:txBody>
          <a:bodyPr/>
          <a:lstStyle/>
          <a:p>
            <a:fld id="{7F469824-3CC5-4DB1-AF2F-82061BA313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28950" y="6401995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401995"/>
            <a:ext cx="2057400" cy="273844"/>
          </a:xfrm>
        </p:spPr>
        <p:txBody>
          <a:bodyPr/>
          <a:lstStyle/>
          <a:p>
            <a:fld id="{CFD9E7B5-D67E-4414-B749-EE889DDF4D23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218480" y="1192963"/>
            <a:ext cx="8707040" cy="4611290"/>
          </a:xfrm>
        </p:spPr>
        <p:txBody>
          <a:bodyPr/>
          <a:lstStyle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2"/>
            <a:r>
              <a:rPr lang="zh-CN" altLang="en-US" dirty="0"/>
              <a:t>第二级</a:t>
            </a:r>
            <a:endParaRPr lang="zh-CN" altLang="en-US" dirty="0"/>
          </a:p>
          <a:p>
            <a:pPr lvl="3"/>
            <a:r>
              <a:rPr lang="zh-CN" altLang="en-US" dirty="0"/>
              <a:t>第三级</a:t>
            </a:r>
            <a:endParaRPr lang="zh-CN" altLang="en-US" dirty="0"/>
          </a:p>
          <a:p>
            <a:pPr lvl="4"/>
            <a:r>
              <a:rPr lang="zh-CN" altLang="en-US" dirty="0"/>
              <a:t>第四级</a:t>
            </a:r>
            <a:endParaRPr lang="zh-CN" altLang="en-US" dirty="0"/>
          </a:p>
          <a:p>
            <a:pPr lvl="5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 userDrawn="1">
            <p:custDataLst>
              <p:tags r:id="rId2"/>
            </p:custDataLst>
          </p:nvPr>
        </p:nvSpPr>
        <p:spPr>
          <a:xfrm>
            <a:off x="2265760" y="2707880"/>
            <a:ext cx="4506515" cy="1664494"/>
          </a:xfrm>
          <a:custGeom>
            <a:avLst/>
            <a:gdLst>
              <a:gd name="connsiteX0" fmla="*/ 0 w 6008914"/>
              <a:gd name="connsiteY0" fmla="*/ 452846 h 2220686"/>
              <a:gd name="connsiteX1" fmla="*/ 252548 w 6008914"/>
              <a:gd name="connsiteY1" fmla="*/ 1793966 h 2220686"/>
              <a:gd name="connsiteX2" fmla="*/ 5320937 w 6008914"/>
              <a:gd name="connsiteY2" fmla="*/ 2220686 h 2220686"/>
              <a:gd name="connsiteX3" fmla="*/ 6008914 w 6008914"/>
              <a:gd name="connsiteY3" fmla="*/ 0 h 2220686"/>
              <a:gd name="connsiteX4" fmla="*/ 0 w 6008914"/>
              <a:gd name="connsiteY4" fmla="*/ 452846 h 222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8914" h="2220686">
                <a:moveTo>
                  <a:pt x="0" y="452846"/>
                </a:moveTo>
                <a:lnTo>
                  <a:pt x="252548" y="1793966"/>
                </a:lnTo>
                <a:lnTo>
                  <a:pt x="5320937" y="2220686"/>
                </a:lnTo>
                <a:lnTo>
                  <a:pt x="6008914" y="0"/>
                </a:lnTo>
                <a:lnTo>
                  <a:pt x="0" y="45284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15">
              <a:solidFill>
                <a:srgbClr val="FFFFFF"/>
              </a:solidFill>
            </a:endParaRPr>
          </a:p>
        </p:txBody>
      </p:sp>
      <p:sp>
        <p:nvSpPr>
          <p:cNvPr id="4" name="任意多边形 3"/>
          <p:cNvSpPr/>
          <p:nvPr userDrawn="1">
            <p:custDataLst>
              <p:tags r:id="rId3"/>
            </p:custDataLst>
          </p:nvPr>
        </p:nvSpPr>
        <p:spPr>
          <a:xfrm>
            <a:off x="6815138" y="2502694"/>
            <a:ext cx="300038" cy="119063"/>
          </a:xfrm>
          <a:custGeom>
            <a:avLst/>
            <a:gdLst>
              <a:gd name="connsiteX0" fmla="*/ 0 w 400050"/>
              <a:gd name="connsiteY0" fmla="*/ 152400 h 158750"/>
              <a:gd name="connsiteX1" fmla="*/ 374650 w 400050"/>
              <a:gd name="connsiteY1" fmla="*/ 0 h 158750"/>
              <a:gd name="connsiteX2" fmla="*/ 400050 w 400050"/>
              <a:gd name="connsiteY2" fmla="*/ 158750 h 158750"/>
              <a:gd name="connsiteX3" fmla="*/ 0 w 400050"/>
              <a:gd name="connsiteY3" fmla="*/ 15240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050" h="158750">
                <a:moveTo>
                  <a:pt x="0" y="152400"/>
                </a:moveTo>
                <a:lnTo>
                  <a:pt x="374650" y="0"/>
                </a:lnTo>
                <a:lnTo>
                  <a:pt x="400050" y="158750"/>
                </a:lnTo>
                <a:lnTo>
                  <a:pt x="0" y="1524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15">
              <a:solidFill>
                <a:srgbClr val="FFFFFF"/>
              </a:solidFill>
            </a:endParaRPr>
          </a:p>
        </p:txBody>
      </p:sp>
      <p:sp>
        <p:nvSpPr>
          <p:cNvPr id="5" name="任意多边形 4"/>
          <p:cNvSpPr/>
          <p:nvPr userDrawn="1">
            <p:custDataLst>
              <p:tags r:id="rId4"/>
            </p:custDataLst>
          </p:nvPr>
        </p:nvSpPr>
        <p:spPr>
          <a:xfrm>
            <a:off x="6719888" y="1979613"/>
            <a:ext cx="276225" cy="257175"/>
          </a:xfrm>
          <a:custGeom>
            <a:avLst/>
            <a:gdLst>
              <a:gd name="connsiteX0" fmla="*/ 0 w 368300"/>
              <a:gd name="connsiteY0" fmla="*/ 342900 h 342900"/>
              <a:gd name="connsiteX1" fmla="*/ 254000 w 368300"/>
              <a:gd name="connsiteY1" fmla="*/ 0 h 342900"/>
              <a:gd name="connsiteX2" fmla="*/ 368300 w 368300"/>
              <a:gd name="connsiteY2" fmla="*/ 139700 h 342900"/>
              <a:gd name="connsiteX3" fmla="*/ 0 w 368300"/>
              <a:gd name="connsiteY3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300" h="342900">
                <a:moveTo>
                  <a:pt x="0" y="342900"/>
                </a:moveTo>
                <a:lnTo>
                  <a:pt x="254000" y="0"/>
                </a:lnTo>
                <a:lnTo>
                  <a:pt x="368300" y="139700"/>
                </a:lnTo>
                <a:lnTo>
                  <a:pt x="0" y="3429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15">
              <a:solidFill>
                <a:srgbClr val="FFFFFF"/>
              </a:solidFill>
            </a:endParaRPr>
          </a:p>
        </p:txBody>
      </p:sp>
      <p:sp>
        <p:nvSpPr>
          <p:cNvPr id="9" name="KSO_BT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 rot="21480000">
            <a:off x="2568846" y="2992119"/>
            <a:ext cx="3759668" cy="814662"/>
          </a:xfrm>
        </p:spPr>
        <p:txBody>
          <a:bodyPr>
            <a:normAutofit/>
          </a:bodyPr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 rot="300000">
            <a:off x="4320000" y="4109850"/>
            <a:ext cx="1925100" cy="2943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015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1"/>
            <p:custDataLst>
              <p:tags r:id="rId7"/>
            </p:custDataLst>
          </p:nvPr>
        </p:nvSpPr>
        <p:spPr>
          <a:xfrm>
            <a:off x="628650" y="6401995"/>
            <a:ext cx="2057400" cy="273844"/>
          </a:xfrm>
        </p:spPr>
        <p:txBody>
          <a:bodyPr/>
          <a:lstStyle/>
          <a:p>
            <a:fld id="{7F469824-3CC5-4DB1-AF2F-82061BA313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  <p:custDataLst>
              <p:tags r:id="rId8"/>
            </p:custDataLst>
          </p:nvPr>
        </p:nvSpPr>
        <p:spPr>
          <a:xfrm>
            <a:off x="3028950" y="6401995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3"/>
            <p:custDataLst>
              <p:tags r:id="rId9"/>
            </p:custDataLst>
          </p:nvPr>
        </p:nvSpPr>
        <p:spPr>
          <a:xfrm>
            <a:off x="6457950" y="6401995"/>
            <a:ext cx="2057400" cy="273844"/>
          </a:xfrm>
        </p:spPr>
        <p:txBody>
          <a:bodyPr/>
          <a:lstStyle/>
          <a:p>
            <a:fld id="{CFD9E7B5-D67E-4414-B749-EE889DDF4D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>
            <a:off x="7948060" y="505968"/>
            <a:ext cx="952006" cy="966621"/>
            <a:chOff x="7072313" y="1954217"/>
            <a:chExt cx="3722687" cy="3779837"/>
          </a:xfrm>
        </p:grpSpPr>
        <p:sp>
          <p:nvSpPr>
            <p:cNvPr id="6" name="椭圆 4"/>
            <p:cNvSpPr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椭圆 5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椭圆 8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椭圆 7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椭圆 29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30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32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33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2"/>
            </p:custDataLst>
          </p:nvPr>
        </p:nvGrpSpPr>
        <p:grpSpPr>
          <a:xfrm>
            <a:off x="138480" y="6098281"/>
            <a:ext cx="487470" cy="494953"/>
            <a:chOff x="7072313" y="1954217"/>
            <a:chExt cx="3722687" cy="3779837"/>
          </a:xfrm>
        </p:grpSpPr>
        <p:sp>
          <p:nvSpPr>
            <p:cNvPr id="17" name="椭圆 4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5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8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7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29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椭圆 30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椭圆 32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椭圆 33"/>
            <p:cNvSpPr>
              <a:spLocks noChangeArrowheads="1"/>
            </p:cNvSpPr>
            <p:nvPr userDrawn="1">
              <p:custDataLst>
                <p:tags r:id="rId21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52451" y="313420"/>
            <a:ext cx="8215844" cy="597008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3"/>
            </p:custDataLst>
          </p:nvPr>
        </p:nvSpPr>
        <p:spPr>
          <a:xfrm>
            <a:off x="628650" y="6401995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4"/>
            </p:custDataLst>
          </p:nvPr>
        </p:nvSpPr>
        <p:spPr>
          <a:xfrm>
            <a:off x="3028950" y="6401995"/>
            <a:ext cx="3086100" cy="27384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5"/>
            </p:custDataLst>
          </p:nvPr>
        </p:nvSpPr>
        <p:spPr>
          <a:xfrm>
            <a:off x="6457950" y="6401995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600" y="304200"/>
            <a:ext cx="87048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grpSp>
        <p:nvGrpSpPr>
          <p:cNvPr id="9" name="组合 8"/>
          <p:cNvGrpSpPr/>
          <p:nvPr userDrawn="1">
            <p:custDataLst>
              <p:tags r:id="rId3"/>
            </p:custDataLst>
          </p:nvPr>
        </p:nvGrpSpPr>
        <p:grpSpPr>
          <a:xfrm>
            <a:off x="194911" y="380839"/>
            <a:ext cx="952006" cy="966621"/>
            <a:chOff x="7072313" y="1954217"/>
            <a:chExt cx="3722687" cy="3779837"/>
          </a:xfrm>
        </p:grpSpPr>
        <p:sp>
          <p:nvSpPr>
            <p:cNvPr id="10" name="椭圆 4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椭圆 5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8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7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椭圆 29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椭圆 30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椭圆 32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33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961200" y="1339650"/>
            <a:ext cx="7219800" cy="542700"/>
          </a:xfrm>
        </p:spPr>
        <p:txBody>
          <a:bodyPr anchor="ctr"/>
          <a:lstStyle>
            <a:lvl1pPr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960835" y="2594250"/>
            <a:ext cx="7219950" cy="2583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>
          <a:xfrm>
            <a:off x="628650" y="6401995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>
          <a:xfrm>
            <a:off x="3028950" y="6401995"/>
            <a:ext cx="3086100" cy="27384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>
          <a:xfrm>
            <a:off x="6457950" y="6401995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59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15" dirty="0">
              <a:sym typeface="+mn-ea"/>
            </a:endParaRPr>
          </a:p>
        </p:txBody>
      </p:sp>
      <p:grpSp>
        <p:nvGrpSpPr>
          <p:cNvPr id="10" name="组合 9"/>
          <p:cNvGrpSpPr/>
          <p:nvPr userDrawn="1">
            <p:custDataLst>
              <p:tags r:id="rId3"/>
            </p:custDataLst>
          </p:nvPr>
        </p:nvGrpSpPr>
        <p:grpSpPr>
          <a:xfrm>
            <a:off x="8381197" y="6028485"/>
            <a:ext cx="547745" cy="556154"/>
            <a:chOff x="7072313" y="1954217"/>
            <a:chExt cx="3722687" cy="3779837"/>
          </a:xfrm>
        </p:grpSpPr>
        <p:sp>
          <p:nvSpPr>
            <p:cNvPr id="11" name="椭圆 4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5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8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7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椭圆 29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椭圆 30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32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33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437400" y="880650"/>
            <a:ext cx="2970000" cy="661500"/>
          </a:xfrm>
        </p:spPr>
        <p:txBody>
          <a:bodyPr anchor="ctr"/>
          <a:lstStyle>
            <a:lvl1pPr>
              <a:defRPr sz="202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28650" y="6401995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28950" y="6401995"/>
            <a:ext cx="3086100" cy="27384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6401995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7"/>
            </p:custDataLst>
          </p:nvPr>
        </p:nvSpPr>
        <p:spPr>
          <a:xfrm>
            <a:off x="440100" y="2275650"/>
            <a:ext cx="2967300" cy="3069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8"/>
            </p:custDataLst>
          </p:nvPr>
        </p:nvSpPr>
        <p:spPr>
          <a:xfrm>
            <a:off x="3825900" y="1405930"/>
            <a:ext cx="4860000" cy="381595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15">
              <a:sym typeface="+mn-ea"/>
            </a:endParaRPr>
          </a:p>
        </p:txBody>
      </p:sp>
      <p:grpSp>
        <p:nvGrpSpPr>
          <p:cNvPr id="11" name="组合 10"/>
          <p:cNvGrpSpPr/>
          <p:nvPr userDrawn="1">
            <p:custDataLst>
              <p:tags r:id="rId3"/>
            </p:custDataLst>
          </p:nvPr>
        </p:nvGrpSpPr>
        <p:grpSpPr>
          <a:xfrm>
            <a:off x="8034689" y="5597733"/>
            <a:ext cx="952006" cy="966621"/>
            <a:chOff x="7072313" y="1954217"/>
            <a:chExt cx="3722687" cy="3779837"/>
          </a:xfrm>
        </p:grpSpPr>
        <p:sp>
          <p:nvSpPr>
            <p:cNvPr id="12" name="椭圆 4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5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8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椭圆 7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椭圆 29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30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32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33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" name="组合 20"/>
          <p:cNvGrpSpPr/>
          <p:nvPr userDrawn="1">
            <p:custDataLst>
              <p:tags r:id="rId13"/>
            </p:custDataLst>
          </p:nvPr>
        </p:nvGrpSpPr>
        <p:grpSpPr>
          <a:xfrm>
            <a:off x="7652085" y="5512718"/>
            <a:ext cx="380505" cy="386347"/>
            <a:chOff x="7072313" y="1954217"/>
            <a:chExt cx="3722687" cy="3779837"/>
          </a:xfrm>
        </p:grpSpPr>
        <p:sp>
          <p:nvSpPr>
            <p:cNvPr id="22" name="椭圆 4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椭圆 5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椭圆 8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椭圆 7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" name="椭圆 25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" name="椭圆 29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" name="椭圆 30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" name="椭圆 32"/>
            <p:cNvSpPr>
              <a:spLocks noChangeArrowheads="1"/>
            </p:cNvSpPr>
            <p:nvPr userDrawn="1">
              <p:custDataLst>
                <p:tags r:id="rId21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" name="椭圆 33"/>
            <p:cNvSpPr>
              <a:spLocks noChangeArrowheads="1"/>
            </p:cNvSpPr>
            <p:nvPr userDrawn="1">
              <p:custDataLst>
                <p:tags r:id="rId22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459000" y="859500"/>
            <a:ext cx="8232300" cy="469800"/>
          </a:xfrm>
        </p:spPr>
        <p:txBody>
          <a:bodyPr anchor="ctr"/>
          <a:lstStyle>
            <a:lvl1pPr algn="ctr">
              <a:defRPr sz="202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4"/>
            </p:custDataLst>
          </p:nvPr>
        </p:nvSpPr>
        <p:spPr>
          <a:xfrm>
            <a:off x="628650" y="6401995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5"/>
            </p:custDataLst>
          </p:nvPr>
        </p:nvSpPr>
        <p:spPr>
          <a:xfrm>
            <a:off x="3028950" y="6401995"/>
            <a:ext cx="3086100" cy="27384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6"/>
            </p:custDataLst>
          </p:nvPr>
        </p:nvSpPr>
        <p:spPr>
          <a:xfrm>
            <a:off x="6457950" y="6401995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27"/>
            </p:custDataLst>
          </p:nvPr>
        </p:nvSpPr>
        <p:spPr>
          <a:xfrm>
            <a:off x="459000" y="1763100"/>
            <a:ext cx="8231981" cy="621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28"/>
            </p:custDataLst>
          </p:nvPr>
        </p:nvSpPr>
        <p:spPr>
          <a:xfrm>
            <a:off x="459581" y="3236850"/>
            <a:ext cx="8224200" cy="25731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9144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15">
              <a:sym typeface="+mn-ea"/>
            </a:endParaRPr>
          </a:p>
        </p:txBody>
      </p:sp>
      <p:grpSp>
        <p:nvGrpSpPr>
          <p:cNvPr id="10" name="组合 9"/>
          <p:cNvGrpSpPr/>
          <p:nvPr userDrawn="1">
            <p:custDataLst>
              <p:tags r:id="rId3"/>
            </p:custDataLst>
          </p:nvPr>
        </p:nvGrpSpPr>
        <p:grpSpPr>
          <a:xfrm>
            <a:off x="7948060" y="505968"/>
            <a:ext cx="952006" cy="966621"/>
            <a:chOff x="7072313" y="1954217"/>
            <a:chExt cx="3722687" cy="3779837"/>
          </a:xfrm>
        </p:grpSpPr>
        <p:sp>
          <p:nvSpPr>
            <p:cNvPr id="11" name="椭圆 4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5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8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7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椭圆 29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椭圆 30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32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33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3600" y="740250"/>
            <a:ext cx="8232300" cy="423900"/>
          </a:xfrm>
        </p:spPr>
        <p:txBody>
          <a:bodyPr anchor="ctr"/>
          <a:lstStyle>
            <a:lvl1pPr algn="ctr"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28650" y="6401995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28950" y="6401995"/>
            <a:ext cx="3086100" cy="27384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6401995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7"/>
            </p:custDataLst>
          </p:nvPr>
        </p:nvSpPr>
        <p:spPr>
          <a:xfrm>
            <a:off x="453628" y="2082600"/>
            <a:ext cx="8243100" cy="2408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8"/>
            </p:custDataLst>
          </p:nvPr>
        </p:nvSpPr>
        <p:spPr>
          <a:xfrm>
            <a:off x="445500" y="5306850"/>
            <a:ext cx="8251200" cy="7587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15">
              <a:sym typeface="+mn-ea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3"/>
            </p:custDataLst>
          </p:nvPr>
        </p:nvGrpSpPr>
        <p:grpSpPr>
          <a:xfrm>
            <a:off x="8475044" y="6141776"/>
            <a:ext cx="547745" cy="556154"/>
            <a:chOff x="7072313" y="1954217"/>
            <a:chExt cx="3722687" cy="3779837"/>
          </a:xfrm>
        </p:grpSpPr>
        <p:sp>
          <p:nvSpPr>
            <p:cNvPr id="14" name="椭圆 4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椭圆 5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椭圆 8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椭圆 7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29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30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32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33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3" name="组合 22"/>
          <p:cNvGrpSpPr/>
          <p:nvPr userDrawn="1">
            <p:custDataLst>
              <p:tags r:id="rId13"/>
            </p:custDataLst>
          </p:nvPr>
        </p:nvGrpSpPr>
        <p:grpSpPr>
          <a:xfrm>
            <a:off x="107081" y="347154"/>
            <a:ext cx="954105" cy="968753"/>
            <a:chOff x="7072313" y="1954217"/>
            <a:chExt cx="3722687" cy="3779837"/>
          </a:xfrm>
        </p:grpSpPr>
        <p:sp>
          <p:nvSpPr>
            <p:cNvPr id="24" name="椭圆 4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椭圆 5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" name="椭圆 8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" name="椭圆 7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" name="椭圆 27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" name="椭圆 29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" name="椭圆 30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" name="椭圆 32"/>
            <p:cNvSpPr>
              <a:spLocks noChangeArrowheads="1"/>
            </p:cNvSpPr>
            <p:nvPr userDrawn="1">
              <p:custDataLst>
                <p:tags r:id="rId21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" name="椭圆 33"/>
            <p:cNvSpPr>
              <a:spLocks noChangeArrowheads="1"/>
            </p:cNvSpPr>
            <p:nvPr userDrawn="1">
              <p:custDataLst>
                <p:tags r:id="rId22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434700" y="292846"/>
            <a:ext cx="8278200" cy="33147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4"/>
            </p:custDataLst>
          </p:nvPr>
        </p:nvSpPr>
        <p:spPr>
          <a:xfrm>
            <a:off x="628650" y="6401995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5"/>
            </p:custDataLst>
          </p:nvPr>
        </p:nvSpPr>
        <p:spPr>
          <a:xfrm>
            <a:off x="3028950" y="6401995"/>
            <a:ext cx="3086100" cy="27384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6"/>
            </p:custDataLst>
          </p:nvPr>
        </p:nvSpPr>
        <p:spPr>
          <a:xfrm>
            <a:off x="6457950" y="6401995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7"/>
            </p:custDataLst>
          </p:nvPr>
        </p:nvSpPr>
        <p:spPr>
          <a:xfrm>
            <a:off x="434700" y="2025000"/>
            <a:ext cx="40068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28"/>
            </p:custDataLst>
          </p:nvPr>
        </p:nvSpPr>
        <p:spPr>
          <a:xfrm>
            <a:off x="4681800" y="2025000"/>
            <a:ext cx="40257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29"/>
            </p:custDataLst>
          </p:nvPr>
        </p:nvSpPr>
        <p:spPr>
          <a:xfrm>
            <a:off x="429300" y="4914450"/>
            <a:ext cx="40068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30"/>
            </p:custDataLst>
          </p:nvPr>
        </p:nvSpPr>
        <p:spPr>
          <a:xfrm>
            <a:off x="4689900" y="4910850"/>
            <a:ext cx="40257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1576668"/>
            <a:ext cx="9144000" cy="370466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15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28650" y="6401995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28950" y="6401995"/>
            <a:ext cx="3086100" cy="27384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401995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29" name="组合 28"/>
          <p:cNvGrpSpPr/>
          <p:nvPr userDrawn="1">
            <p:custDataLst>
              <p:tags r:id="rId6"/>
            </p:custDataLst>
          </p:nvPr>
        </p:nvGrpSpPr>
        <p:grpSpPr>
          <a:xfrm>
            <a:off x="164831" y="751415"/>
            <a:ext cx="954105" cy="968753"/>
            <a:chOff x="7072313" y="1954217"/>
            <a:chExt cx="3722687" cy="3779837"/>
          </a:xfrm>
        </p:grpSpPr>
        <p:sp>
          <p:nvSpPr>
            <p:cNvPr id="30" name="椭圆 4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" name="椭圆 5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" name="椭圆 8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3" name="椭圆 7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4" name="椭圆 33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5" name="椭圆 29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6" name="椭圆 30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7" name="椭圆 32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8" name="椭圆 33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9" name="组合 38"/>
          <p:cNvGrpSpPr/>
          <p:nvPr userDrawn="1">
            <p:custDataLst>
              <p:tags r:id="rId16"/>
            </p:custDataLst>
          </p:nvPr>
        </p:nvGrpSpPr>
        <p:grpSpPr>
          <a:xfrm>
            <a:off x="8239549" y="5728622"/>
            <a:ext cx="407545" cy="413802"/>
            <a:chOff x="7072313" y="1954217"/>
            <a:chExt cx="3722687" cy="3779837"/>
          </a:xfrm>
        </p:grpSpPr>
        <p:sp>
          <p:nvSpPr>
            <p:cNvPr id="40" name="椭圆 4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" name="椭圆 5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2" name="椭圆 8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3" name="椭圆 7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4" name="椭圆 43"/>
            <p:cNvSpPr>
              <a:spLocks noChangeArrowheads="1"/>
            </p:cNvSpPr>
            <p:nvPr userDrawn="1">
              <p:custDataLst>
                <p:tags r:id="rId21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5" name="椭圆 29"/>
            <p:cNvSpPr>
              <a:spLocks noChangeArrowheads="1"/>
            </p:cNvSpPr>
            <p:nvPr userDrawn="1">
              <p:custDataLst>
                <p:tags r:id="rId22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6" name="椭圆 30"/>
            <p:cNvSpPr>
              <a:spLocks noChangeArrowheads="1"/>
            </p:cNvSpPr>
            <p:nvPr userDrawn="1">
              <p:custDataLst>
                <p:tags r:id="rId23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7" name="椭圆 32"/>
            <p:cNvSpPr>
              <a:spLocks noChangeArrowheads="1"/>
            </p:cNvSpPr>
            <p:nvPr userDrawn="1">
              <p:custDataLst>
                <p:tags r:id="rId24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8" name="椭圆 33"/>
            <p:cNvSpPr>
              <a:spLocks noChangeArrowheads="1"/>
            </p:cNvSpPr>
            <p:nvPr userDrawn="1">
              <p:custDataLst>
                <p:tags r:id="rId25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6"/>
            </p:custDataLst>
          </p:nvPr>
        </p:nvSpPr>
        <p:spPr>
          <a:xfrm>
            <a:off x="1142100" y="1637550"/>
            <a:ext cx="6858000" cy="1790100"/>
          </a:xfrm>
        </p:spPr>
        <p:txBody>
          <a:bodyPr anchor="b"/>
          <a:lstStyle>
            <a:lvl1pPr algn="ctr">
              <a:defRPr sz="337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27"/>
            </p:custDataLst>
          </p:nvPr>
        </p:nvSpPr>
        <p:spPr>
          <a:xfrm>
            <a:off x="1141810" y="4069800"/>
            <a:ext cx="6858000" cy="1242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9" Type="http://schemas.openxmlformats.org/officeDocument/2006/relationships/theme" Target="../theme/theme2.xml"/><Relationship Id="rId28" Type="http://schemas.openxmlformats.org/officeDocument/2006/relationships/tags" Target="../tags/tag239.xml"/><Relationship Id="rId27" Type="http://schemas.openxmlformats.org/officeDocument/2006/relationships/tags" Target="../tags/tag238.xml"/><Relationship Id="rId26" Type="http://schemas.openxmlformats.org/officeDocument/2006/relationships/tags" Target="../tags/tag237.xml"/><Relationship Id="rId25" Type="http://schemas.openxmlformats.org/officeDocument/2006/relationships/tags" Target="../tags/tag236.xml"/><Relationship Id="rId24" Type="http://schemas.openxmlformats.org/officeDocument/2006/relationships/tags" Target="../tags/tag235.xml"/><Relationship Id="rId23" Type="http://schemas.openxmlformats.org/officeDocument/2006/relationships/tags" Target="../tags/tag234.xml"/><Relationship Id="rId22" Type="http://schemas.openxmlformats.org/officeDocument/2006/relationships/tags" Target="../tags/tag233.xml"/><Relationship Id="rId21" Type="http://schemas.openxmlformats.org/officeDocument/2006/relationships/tags" Target="../tags/tag232.xml"/><Relationship Id="rId20" Type="http://schemas.openxmlformats.org/officeDocument/2006/relationships/tags" Target="../tags/tag231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23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>
            <a:normAutofit/>
          </a:bodyPr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>
            <a:normAutofit/>
          </a:bodyPr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/>
          <a:lstStyle>
            <a:lvl1pPr algn="l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/>
            <a:fld id="{BB962C8B-B14F-4D97-AF65-F5344CB8AC3E}" type="datetime1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/>
          <a:lstStyle>
            <a:lvl1pPr algn="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/>
            <a:fld id="{9A0DB2DC-4C9A-4742-B13C-FB6460FD3503}" type="slidenum">
              <a:rPr lang="zh-CN" altLang="en-US" dirty="0"/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914400" lvl="0" indent="-914400" algn="ctr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charset="0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9"/>
            </p:custDataLst>
          </p:nvPr>
        </p:nvGrpSpPr>
        <p:grpSpPr>
          <a:xfrm>
            <a:off x="0" y="857250"/>
            <a:ext cx="9144000" cy="5143500"/>
            <a:chOff x="0" y="0"/>
            <a:chExt cx="12192000" cy="6858000"/>
          </a:xfrm>
        </p:grpSpPr>
        <p:sp>
          <p:nvSpPr>
            <p:cNvPr id="10" name="矩形 9"/>
            <p:cNvSpPr/>
            <p:nvPr>
              <p:custDataLst>
                <p:tags r:id="rId20"/>
              </p:custData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DF9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lt1"/>
                </a:solidFill>
              </a:endParaRPr>
            </a:p>
          </p:txBody>
        </p:sp>
        <p:sp>
          <p:nvSpPr>
            <p:cNvPr id="11" name="任意多边形 1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0" y="0"/>
              <a:ext cx="6426200" cy="5861054"/>
            </a:xfrm>
            <a:custGeom>
              <a:avLst/>
              <a:gdLst>
                <a:gd name="connsiteX0" fmla="*/ 0 w 6426200"/>
                <a:gd name="connsiteY0" fmla="*/ 0 h 5861054"/>
                <a:gd name="connsiteX1" fmla="*/ 6202018 w 6426200"/>
                <a:gd name="connsiteY1" fmla="*/ 0 h 5861054"/>
                <a:gd name="connsiteX2" fmla="*/ 6225541 w 6426200"/>
                <a:gd name="connsiteY2" fmla="*/ 69532 h 5861054"/>
                <a:gd name="connsiteX3" fmla="*/ 6426200 w 6426200"/>
                <a:gd name="connsiteY3" fmla="*/ 1397004 h 5861054"/>
                <a:gd name="connsiteX4" fmla="*/ 1962943 w 6426200"/>
                <a:gd name="connsiteY4" fmla="*/ 5861054 h 5861054"/>
                <a:gd name="connsiteX5" fmla="*/ 27937 w 6426200"/>
                <a:gd name="connsiteY5" fmla="*/ 5420851 h 5861054"/>
                <a:gd name="connsiteX6" fmla="*/ 0 w 6426200"/>
                <a:gd name="connsiteY6" fmla="*/ 5406540 h 586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26200" h="5861054">
                  <a:moveTo>
                    <a:pt x="0" y="0"/>
                  </a:moveTo>
                  <a:lnTo>
                    <a:pt x="6202018" y="0"/>
                  </a:lnTo>
                  <a:lnTo>
                    <a:pt x="6225541" y="69532"/>
                  </a:lnTo>
                  <a:cubicBezTo>
                    <a:pt x="6355948" y="488880"/>
                    <a:pt x="6426200" y="934737"/>
                    <a:pt x="6426200" y="1397004"/>
                  </a:cubicBezTo>
                  <a:cubicBezTo>
                    <a:pt x="6426200" y="3862431"/>
                    <a:pt x="4427932" y="5861054"/>
                    <a:pt x="1962943" y="5861054"/>
                  </a:cubicBezTo>
                  <a:cubicBezTo>
                    <a:pt x="1269665" y="5861054"/>
                    <a:pt x="613305" y="5702960"/>
                    <a:pt x="27937" y="5420851"/>
                  </a:cubicBezTo>
                  <a:lnTo>
                    <a:pt x="0" y="5406540"/>
                  </a:lnTo>
                  <a:close/>
                </a:path>
              </a:pathLst>
            </a:custGeom>
            <a:solidFill>
              <a:srgbClr val="E5B8B7">
                <a:alpha val="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wrap="square" anchor="ctr">
              <a:noAutofit/>
            </a:bodyPr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任意多边形 1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" y="0"/>
              <a:ext cx="4662117" cy="4096657"/>
            </a:xfrm>
            <a:custGeom>
              <a:avLst/>
              <a:gdLst>
                <a:gd name="connsiteX0" fmla="*/ 0 w 4662117"/>
                <a:gd name="connsiteY0" fmla="*/ 0 h 4096657"/>
                <a:gd name="connsiteX1" fmla="*/ 4269417 w 4662117"/>
                <a:gd name="connsiteY1" fmla="*/ 0 h 4096657"/>
                <a:gd name="connsiteX2" fmla="*/ 4336341 w 4662117"/>
                <a:gd name="connsiteY2" fmla="*/ 110179 h 4096657"/>
                <a:gd name="connsiteX3" fmla="*/ 4662117 w 4662117"/>
                <a:gd name="connsiteY3" fmla="*/ 1396997 h 4096657"/>
                <a:gd name="connsiteX4" fmla="*/ 1962937 w 4662117"/>
                <a:gd name="connsiteY4" fmla="*/ 4096657 h 4096657"/>
                <a:gd name="connsiteX5" fmla="*/ 54329 w 4662117"/>
                <a:gd name="connsiteY5" fmla="*/ 3305945 h 4096657"/>
                <a:gd name="connsiteX6" fmla="*/ 0 w 4662117"/>
                <a:gd name="connsiteY6" fmla="*/ 3246158 h 409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62117" h="4096657">
                  <a:moveTo>
                    <a:pt x="0" y="0"/>
                  </a:moveTo>
                  <a:lnTo>
                    <a:pt x="4269417" y="0"/>
                  </a:lnTo>
                  <a:lnTo>
                    <a:pt x="4336341" y="110179"/>
                  </a:lnTo>
                  <a:cubicBezTo>
                    <a:pt x="4544103" y="492703"/>
                    <a:pt x="4662117" y="931066"/>
                    <a:pt x="4662117" y="1396997"/>
                  </a:cubicBezTo>
                  <a:cubicBezTo>
                    <a:pt x="4662117" y="2887978"/>
                    <a:pt x="3453653" y="4096657"/>
                    <a:pt x="1962937" y="4096657"/>
                  </a:cubicBezTo>
                  <a:cubicBezTo>
                    <a:pt x="1217579" y="4096657"/>
                    <a:pt x="542784" y="3794487"/>
                    <a:pt x="54329" y="3305945"/>
                  </a:cubicBezTo>
                  <a:lnTo>
                    <a:pt x="0" y="3246158"/>
                  </a:lnTo>
                  <a:close/>
                </a:path>
              </a:pathLst>
            </a:custGeom>
            <a:solidFill>
              <a:srgbClr val="D78F8D">
                <a:alpha val="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wrap="square" anchor="ctr">
              <a:noAutofit/>
            </a:bodyPr>
            <a:lstStyle/>
            <a:p>
              <a:pPr algn="ctr"/>
              <a:endParaRPr lang="zh-CN" altLang="zh-CN" sz="1015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4" name="KSO_FD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28650" y="562451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69824-3CC5-4DB1-AF2F-82061BA313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28950" y="562451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562451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9E7B5-D67E-4414-B749-EE889DDF4D23}" type="slidenum">
              <a:rPr lang="zh-CN" altLang="en-US" smtClean="0"/>
            </a:fld>
            <a:endParaRPr lang="zh-CN" altLang="en-US"/>
          </a:p>
        </p:txBody>
      </p:sp>
      <p:sp>
        <p:nvSpPr>
          <p:cNvPr id="3" name="KSO_BC1"/>
          <p:cNvSpPr>
            <a:spLocks noGrp="1"/>
          </p:cNvSpPr>
          <p:nvPr>
            <p:ph type="body" idx="1"/>
            <p:custDataLst>
              <p:tags r:id="rId26"/>
            </p:custDataLst>
          </p:nvPr>
        </p:nvSpPr>
        <p:spPr>
          <a:xfrm>
            <a:off x="552450" y="1707356"/>
            <a:ext cx="8215844" cy="3825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2"/>
            <a:r>
              <a:rPr lang="zh-CN" altLang="en-US" dirty="0"/>
              <a:t>第二级</a:t>
            </a:r>
            <a:endParaRPr lang="zh-CN" altLang="en-US" dirty="0"/>
          </a:p>
          <a:p>
            <a:pPr lvl="3"/>
            <a:r>
              <a:rPr lang="zh-CN" altLang="en-US" dirty="0"/>
              <a:t>第三级</a:t>
            </a:r>
            <a:endParaRPr lang="zh-CN" altLang="en-US" dirty="0"/>
          </a:p>
          <a:p>
            <a:pPr lvl="4"/>
            <a:r>
              <a:rPr lang="zh-CN" altLang="en-US" dirty="0"/>
              <a:t>第四级</a:t>
            </a:r>
            <a:endParaRPr lang="zh-CN" altLang="en-US" dirty="0"/>
          </a:p>
          <a:p>
            <a:pPr lvl="5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KSO_BT1"/>
          <p:cNvSpPr>
            <a:spLocks noGrp="1"/>
          </p:cNvSpPr>
          <p:nvPr>
            <p:ph type="title"/>
            <p:custDataLst>
              <p:tags r:id="rId27"/>
            </p:custDataLst>
          </p:nvPr>
        </p:nvSpPr>
        <p:spPr>
          <a:xfrm>
            <a:off x="552451" y="1017689"/>
            <a:ext cx="8215844" cy="59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8" name="KSO_TEMPLATE" hidden="1"/>
          <p:cNvSpPr/>
          <p:nvPr userDrawn="1">
            <p:custDataLst>
              <p:tags r:id="rId28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386080" rtl="0" eaLnBrk="1" latinLnBrk="0" hangingPunct="1">
        <a:lnSpc>
          <a:spcPct val="90000"/>
        </a:lnSpc>
        <a:spcBef>
          <a:spcPct val="0"/>
        </a:spcBef>
        <a:buNone/>
        <a:defRPr sz="1800" b="1" i="0" kern="1200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03835" indent="-203200" algn="just" defTabSz="386080" rtl="0" eaLnBrk="1" latinLnBrk="0" hangingPunct="1">
        <a:lnSpc>
          <a:spcPct val="110000"/>
        </a:lnSpc>
        <a:spcBef>
          <a:spcPts val="675"/>
        </a:spcBef>
        <a:spcAft>
          <a:spcPts val="0"/>
        </a:spcAft>
        <a:buClr>
          <a:schemeClr val="accent1"/>
        </a:buClr>
        <a:buSzPct val="50000"/>
        <a:buFont typeface="Wingdings 2" panose="05020102010507070707" pitchFamily="18" charset="2"/>
        <a:buChar char=""/>
        <a:defRPr lang="zh-CN" altLang="en-US" sz="135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03835" indent="-203200" algn="just" defTabSz="38608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82600" indent="-95885" algn="l" defTabSz="386080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675640" indent="-95885" algn="l" defTabSz="386080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868045" indent="-95885" algn="l" defTabSz="386080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061085" indent="-95885" algn="l" defTabSz="386080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254125" indent="-95885" algn="l" defTabSz="386080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7165" indent="-95885" algn="l" defTabSz="386080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570" indent="-95885" algn="l" defTabSz="386080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3040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6080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485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565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605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010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6080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41.xml"/><Relationship Id="rId1" Type="http://schemas.openxmlformats.org/officeDocument/2006/relationships/tags" Target="../tags/tag240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421.xml"/><Relationship Id="rId8" Type="http://schemas.openxmlformats.org/officeDocument/2006/relationships/tags" Target="../tags/tag420.xml"/><Relationship Id="rId7" Type="http://schemas.openxmlformats.org/officeDocument/2006/relationships/tags" Target="../tags/tag419.xml"/><Relationship Id="rId6" Type="http://schemas.openxmlformats.org/officeDocument/2006/relationships/tags" Target="../tags/tag418.xml"/><Relationship Id="rId5" Type="http://schemas.openxmlformats.org/officeDocument/2006/relationships/tags" Target="../tags/tag417.xml"/><Relationship Id="rId4" Type="http://schemas.openxmlformats.org/officeDocument/2006/relationships/tags" Target="../tags/tag416.xml"/><Relationship Id="rId3" Type="http://schemas.openxmlformats.org/officeDocument/2006/relationships/tags" Target="../tags/tag415.xml"/><Relationship Id="rId24" Type="http://schemas.openxmlformats.org/officeDocument/2006/relationships/slideLayout" Target="../slideLayouts/slideLayout18.xml"/><Relationship Id="rId23" Type="http://schemas.openxmlformats.org/officeDocument/2006/relationships/tags" Target="../tags/tag433.xml"/><Relationship Id="rId22" Type="http://schemas.openxmlformats.org/officeDocument/2006/relationships/image" Target="../media/image8.png"/><Relationship Id="rId21" Type="http://schemas.openxmlformats.org/officeDocument/2006/relationships/image" Target="../media/image7.png"/><Relationship Id="rId20" Type="http://schemas.openxmlformats.org/officeDocument/2006/relationships/tags" Target="../tags/tag432.xml"/><Relationship Id="rId2" Type="http://schemas.openxmlformats.org/officeDocument/2006/relationships/tags" Target="../tags/tag414.xml"/><Relationship Id="rId19" Type="http://schemas.openxmlformats.org/officeDocument/2006/relationships/tags" Target="../tags/tag431.xml"/><Relationship Id="rId18" Type="http://schemas.openxmlformats.org/officeDocument/2006/relationships/tags" Target="../tags/tag430.xml"/><Relationship Id="rId17" Type="http://schemas.openxmlformats.org/officeDocument/2006/relationships/tags" Target="../tags/tag429.xml"/><Relationship Id="rId16" Type="http://schemas.openxmlformats.org/officeDocument/2006/relationships/tags" Target="../tags/tag428.xml"/><Relationship Id="rId15" Type="http://schemas.openxmlformats.org/officeDocument/2006/relationships/tags" Target="../tags/tag427.xml"/><Relationship Id="rId14" Type="http://schemas.openxmlformats.org/officeDocument/2006/relationships/tags" Target="../tags/tag426.xml"/><Relationship Id="rId13" Type="http://schemas.openxmlformats.org/officeDocument/2006/relationships/tags" Target="../tags/tag425.xml"/><Relationship Id="rId12" Type="http://schemas.openxmlformats.org/officeDocument/2006/relationships/tags" Target="../tags/tag424.xml"/><Relationship Id="rId11" Type="http://schemas.openxmlformats.org/officeDocument/2006/relationships/tags" Target="../tags/tag423.xml"/><Relationship Id="rId10" Type="http://schemas.openxmlformats.org/officeDocument/2006/relationships/tags" Target="../tags/tag422.xml"/><Relationship Id="rId1" Type="http://schemas.openxmlformats.org/officeDocument/2006/relationships/tags" Target="../tags/tag41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442.xml"/><Relationship Id="rId8" Type="http://schemas.openxmlformats.org/officeDocument/2006/relationships/tags" Target="../tags/tag441.xml"/><Relationship Id="rId7" Type="http://schemas.openxmlformats.org/officeDocument/2006/relationships/tags" Target="../tags/tag440.xml"/><Relationship Id="rId6" Type="http://schemas.openxmlformats.org/officeDocument/2006/relationships/tags" Target="../tags/tag439.xml"/><Relationship Id="rId5" Type="http://schemas.openxmlformats.org/officeDocument/2006/relationships/tags" Target="../tags/tag438.xml"/><Relationship Id="rId4" Type="http://schemas.openxmlformats.org/officeDocument/2006/relationships/tags" Target="../tags/tag437.xml"/><Relationship Id="rId3" Type="http://schemas.openxmlformats.org/officeDocument/2006/relationships/tags" Target="../tags/tag436.xml"/><Relationship Id="rId24" Type="http://schemas.openxmlformats.org/officeDocument/2006/relationships/slideLayout" Target="../slideLayouts/slideLayout18.xml"/><Relationship Id="rId23" Type="http://schemas.openxmlformats.org/officeDocument/2006/relationships/tags" Target="../tags/tag454.xml"/><Relationship Id="rId22" Type="http://schemas.openxmlformats.org/officeDocument/2006/relationships/image" Target="../media/image10.png"/><Relationship Id="rId21" Type="http://schemas.openxmlformats.org/officeDocument/2006/relationships/image" Target="../media/image9.png"/><Relationship Id="rId20" Type="http://schemas.openxmlformats.org/officeDocument/2006/relationships/tags" Target="../tags/tag453.xml"/><Relationship Id="rId2" Type="http://schemas.openxmlformats.org/officeDocument/2006/relationships/tags" Target="../tags/tag435.xml"/><Relationship Id="rId19" Type="http://schemas.openxmlformats.org/officeDocument/2006/relationships/tags" Target="../tags/tag452.xml"/><Relationship Id="rId18" Type="http://schemas.openxmlformats.org/officeDocument/2006/relationships/tags" Target="../tags/tag451.xml"/><Relationship Id="rId17" Type="http://schemas.openxmlformats.org/officeDocument/2006/relationships/tags" Target="../tags/tag450.xml"/><Relationship Id="rId16" Type="http://schemas.openxmlformats.org/officeDocument/2006/relationships/tags" Target="../tags/tag449.xml"/><Relationship Id="rId15" Type="http://schemas.openxmlformats.org/officeDocument/2006/relationships/tags" Target="../tags/tag448.xml"/><Relationship Id="rId14" Type="http://schemas.openxmlformats.org/officeDocument/2006/relationships/tags" Target="../tags/tag447.xml"/><Relationship Id="rId13" Type="http://schemas.openxmlformats.org/officeDocument/2006/relationships/tags" Target="../tags/tag446.xml"/><Relationship Id="rId12" Type="http://schemas.openxmlformats.org/officeDocument/2006/relationships/tags" Target="../tags/tag445.xml"/><Relationship Id="rId11" Type="http://schemas.openxmlformats.org/officeDocument/2006/relationships/tags" Target="../tags/tag444.xml"/><Relationship Id="rId10" Type="http://schemas.openxmlformats.org/officeDocument/2006/relationships/tags" Target="../tags/tag443.xml"/><Relationship Id="rId1" Type="http://schemas.openxmlformats.org/officeDocument/2006/relationships/tags" Target="../tags/tag434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463.xml"/><Relationship Id="rId8" Type="http://schemas.openxmlformats.org/officeDocument/2006/relationships/tags" Target="../tags/tag462.xml"/><Relationship Id="rId7" Type="http://schemas.openxmlformats.org/officeDocument/2006/relationships/tags" Target="../tags/tag461.xml"/><Relationship Id="rId6" Type="http://schemas.openxmlformats.org/officeDocument/2006/relationships/tags" Target="../tags/tag460.xml"/><Relationship Id="rId5" Type="http://schemas.openxmlformats.org/officeDocument/2006/relationships/tags" Target="../tags/tag459.xml"/><Relationship Id="rId4" Type="http://schemas.openxmlformats.org/officeDocument/2006/relationships/tags" Target="../tags/tag458.xml"/><Relationship Id="rId3" Type="http://schemas.openxmlformats.org/officeDocument/2006/relationships/tags" Target="../tags/tag457.xml"/><Relationship Id="rId23" Type="http://schemas.openxmlformats.org/officeDocument/2006/relationships/slideLayout" Target="../slideLayouts/slideLayout18.xml"/><Relationship Id="rId22" Type="http://schemas.openxmlformats.org/officeDocument/2006/relationships/tags" Target="../tags/tag475.xml"/><Relationship Id="rId21" Type="http://schemas.openxmlformats.org/officeDocument/2006/relationships/image" Target="../media/image11.png"/><Relationship Id="rId20" Type="http://schemas.openxmlformats.org/officeDocument/2006/relationships/tags" Target="../tags/tag474.xml"/><Relationship Id="rId2" Type="http://schemas.openxmlformats.org/officeDocument/2006/relationships/tags" Target="../tags/tag456.xml"/><Relationship Id="rId19" Type="http://schemas.openxmlformats.org/officeDocument/2006/relationships/tags" Target="../tags/tag473.xml"/><Relationship Id="rId18" Type="http://schemas.openxmlformats.org/officeDocument/2006/relationships/tags" Target="../tags/tag472.xml"/><Relationship Id="rId17" Type="http://schemas.openxmlformats.org/officeDocument/2006/relationships/tags" Target="../tags/tag471.xml"/><Relationship Id="rId16" Type="http://schemas.openxmlformats.org/officeDocument/2006/relationships/tags" Target="../tags/tag470.xml"/><Relationship Id="rId15" Type="http://schemas.openxmlformats.org/officeDocument/2006/relationships/tags" Target="../tags/tag469.xml"/><Relationship Id="rId14" Type="http://schemas.openxmlformats.org/officeDocument/2006/relationships/tags" Target="../tags/tag468.xml"/><Relationship Id="rId13" Type="http://schemas.openxmlformats.org/officeDocument/2006/relationships/tags" Target="../tags/tag467.xml"/><Relationship Id="rId12" Type="http://schemas.openxmlformats.org/officeDocument/2006/relationships/tags" Target="../tags/tag466.xml"/><Relationship Id="rId11" Type="http://schemas.openxmlformats.org/officeDocument/2006/relationships/tags" Target="../tags/tag465.xml"/><Relationship Id="rId10" Type="http://schemas.openxmlformats.org/officeDocument/2006/relationships/tags" Target="../tags/tag464.xml"/><Relationship Id="rId1" Type="http://schemas.openxmlformats.org/officeDocument/2006/relationships/tags" Target="../tags/tag45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484.xml"/><Relationship Id="rId8" Type="http://schemas.openxmlformats.org/officeDocument/2006/relationships/tags" Target="../tags/tag483.xml"/><Relationship Id="rId7" Type="http://schemas.openxmlformats.org/officeDocument/2006/relationships/tags" Target="../tags/tag482.xml"/><Relationship Id="rId6" Type="http://schemas.openxmlformats.org/officeDocument/2006/relationships/tags" Target="../tags/tag481.xml"/><Relationship Id="rId5" Type="http://schemas.openxmlformats.org/officeDocument/2006/relationships/tags" Target="../tags/tag480.xml"/><Relationship Id="rId4" Type="http://schemas.openxmlformats.org/officeDocument/2006/relationships/tags" Target="../tags/tag479.xml"/><Relationship Id="rId3" Type="http://schemas.openxmlformats.org/officeDocument/2006/relationships/tags" Target="../tags/tag478.xml"/><Relationship Id="rId25" Type="http://schemas.openxmlformats.org/officeDocument/2006/relationships/slideLayout" Target="../slideLayouts/slideLayout18.xml"/><Relationship Id="rId24" Type="http://schemas.openxmlformats.org/officeDocument/2006/relationships/tags" Target="../tags/tag496.xml"/><Relationship Id="rId23" Type="http://schemas.openxmlformats.org/officeDocument/2006/relationships/image" Target="../media/image14.png"/><Relationship Id="rId22" Type="http://schemas.openxmlformats.org/officeDocument/2006/relationships/image" Target="../media/image13.png"/><Relationship Id="rId21" Type="http://schemas.openxmlformats.org/officeDocument/2006/relationships/image" Target="../media/image12.png"/><Relationship Id="rId20" Type="http://schemas.openxmlformats.org/officeDocument/2006/relationships/tags" Target="../tags/tag495.xml"/><Relationship Id="rId2" Type="http://schemas.openxmlformats.org/officeDocument/2006/relationships/tags" Target="../tags/tag477.xml"/><Relationship Id="rId19" Type="http://schemas.openxmlformats.org/officeDocument/2006/relationships/tags" Target="../tags/tag494.xml"/><Relationship Id="rId18" Type="http://schemas.openxmlformats.org/officeDocument/2006/relationships/tags" Target="../tags/tag493.xml"/><Relationship Id="rId17" Type="http://schemas.openxmlformats.org/officeDocument/2006/relationships/tags" Target="../tags/tag492.xml"/><Relationship Id="rId16" Type="http://schemas.openxmlformats.org/officeDocument/2006/relationships/tags" Target="../tags/tag491.xml"/><Relationship Id="rId15" Type="http://schemas.openxmlformats.org/officeDocument/2006/relationships/tags" Target="../tags/tag490.xml"/><Relationship Id="rId14" Type="http://schemas.openxmlformats.org/officeDocument/2006/relationships/tags" Target="../tags/tag489.xml"/><Relationship Id="rId13" Type="http://schemas.openxmlformats.org/officeDocument/2006/relationships/tags" Target="../tags/tag488.xml"/><Relationship Id="rId12" Type="http://schemas.openxmlformats.org/officeDocument/2006/relationships/tags" Target="../tags/tag487.xml"/><Relationship Id="rId11" Type="http://schemas.openxmlformats.org/officeDocument/2006/relationships/tags" Target="../tags/tag486.xml"/><Relationship Id="rId10" Type="http://schemas.openxmlformats.org/officeDocument/2006/relationships/tags" Target="../tags/tag485.xml"/><Relationship Id="rId1" Type="http://schemas.openxmlformats.org/officeDocument/2006/relationships/tags" Target="../tags/tag476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505.xml"/><Relationship Id="rId8" Type="http://schemas.openxmlformats.org/officeDocument/2006/relationships/tags" Target="../tags/tag504.xml"/><Relationship Id="rId7" Type="http://schemas.openxmlformats.org/officeDocument/2006/relationships/tags" Target="../tags/tag503.xml"/><Relationship Id="rId6" Type="http://schemas.openxmlformats.org/officeDocument/2006/relationships/tags" Target="../tags/tag502.xml"/><Relationship Id="rId5" Type="http://schemas.openxmlformats.org/officeDocument/2006/relationships/tags" Target="../tags/tag501.xml"/><Relationship Id="rId4" Type="http://schemas.openxmlformats.org/officeDocument/2006/relationships/tags" Target="../tags/tag500.xml"/><Relationship Id="rId3" Type="http://schemas.openxmlformats.org/officeDocument/2006/relationships/tags" Target="../tags/tag499.xml"/><Relationship Id="rId24" Type="http://schemas.openxmlformats.org/officeDocument/2006/relationships/slideLayout" Target="../slideLayouts/slideLayout18.xml"/><Relationship Id="rId23" Type="http://schemas.openxmlformats.org/officeDocument/2006/relationships/tags" Target="../tags/tag517.xml"/><Relationship Id="rId22" Type="http://schemas.openxmlformats.org/officeDocument/2006/relationships/image" Target="../media/image16.png"/><Relationship Id="rId21" Type="http://schemas.openxmlformats.org/officeDocument/2006/relationships/image" Target="../media/image15.png"/><Relationship Id="rId20" Type="http://schemas.openxmlformats.org/officeDocument/2006/relationships/tags" Target="../tags/tag516.xml"/><Relationship Id="rId2" Type="http://schemas.openxmlformats.org/officeDocument/2006/relationships/tags" Target="../tags/tag498.xml"/><Relationship Id="rId19" Type="http://schemas.openxmlformats.org/officeDocument/2006/relationships/tags" Target="../tags/tag515.xml"/><Relationship Id="rId18" Type="http://schemas.openxmlformats.org/officeDocument/2006/relationships/tags" Target="../tags/tag514.xml"/><Relationship Id="rId17" Type="http://schemas.openxmlformats.org/officeDocument/2006/relationships/tags" Target="../tags/tag513.xml"/><Relationship Id="rId16" Type="http://schemas.openxmlformats.org/officeDocument/2006/relationships/tags" Target="../tags/tag512.xml"/><Relationship Id="rId15" Type="http://schemas.openxmlformats.org/officeDocument/2006/relationships/tags" Target="../tags/tag511.xml"/><Relationship Id="rId14" Type="http://schemas.openxmlformats.org/officeDocument/2006/relationships/tags" Target="../tags/tag510.xml"/><Relationship Id="rId13" Type="http://schemas.openxmlformats.org/officeDocument/2006/relationships/tags" Target="../tags/tag509.xml"/><Relationship Id="rId12" Type="http://schemas.openxmlformats.org/officeDocument/2006/relationships/tags" Target="../tags/tag508.xml"/><Relationship Id="rId11" Type="http://schemas.openxmlformats.org/officeDocument/2006/relationships/tags" Target="../tags/tag507.xml"/><Relationship Id="rId10" Type="http://schemas.openxmlformats.org/officeDocument/2006/relationships/tags" Target="../tags/tag506.xml"/><Relationship Id="rId1" Type="http://schemas.openxmlformats.org/officeDocument/2006/relationships/tags" Target="../tags/tag497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526.xml"/><Relationship Id="rId8" Type="http://schemas.openxmlformats.org/officeDocument/2006/relationships/tags" Target="../tags/tag525.xml"/><Relationship Id="rId7" Type="http://schemas.openxmlformats.org/officeDocument/2006/relationships/tags" Target="../tags/tag524.xml"/><Relationship Id="rId6" Type="http://schemas.openxmlformats.org/officeDocument/2006/relationships/tags" Target="../tags/tag523.xml"/><Relationship Id="rId5" Type="http://schemas.openxmlformats.org/officeDocument/2006/relationships/tags" Target="../tags/tag522.xml"/><Relationship Id="rId4" Type="http://schemas.openxmlformats.org/officeDocument/2006/relationships/tags" Target="../tags/tag521.xml"/><Relationship Id="rId3" Type="http://schemas.openxmlformats.org/officeDocument/2006/relationships/tags" Target="../tags/tag520.xml"/><Relationship Id="rId25" Type="http://schemas.openxmlformats.org/officeDocument/2006/relationships/slideLayout" Target="../slideLayouts/slideLayout18.xml"/><Relationship Id="rId24" Type="http://schemas.openxmlformats.org/officeDocument/2006/relationships/tags" Target="../tags/tag538.xml"/><Relationship Id="rId23" Type="http://schemas.openxmlformats.org/officeDocument/2006/relationships/image" Target="../media/image19.png"/><Relationship Id="rId22" Type="http://schemas.openxmlformats.org/officeDocument/2006/relationships/image" Target="../media/image18.png"/><Relationship Id="rId21" Type="http://schemas.openxmlformats.org/officeDocument/2006/relationships/image" Target="../media/image17.png"/><Relationship Id="rId20" Type="http://schemas.openxmlformats.org/officeDocument/2006/relationships/tags" Target="../tags/tag537.xml"/><Relationship Id="rId2" Type="http://schemas.openxmlformats.org/officeDocument/2006/relationships/tags" Target="../tags/tag519.xml"/><Relationship Id="rId19" Type="http://schemas.openxmlformats.org/officeDocument/2006/relationships/tags" Target="../tags/tag536.xml"/><Relationship Id="rId18" Type="http://schemas.openxmlformats.org/officeDocument/2006/relationships/tags" Target="../tags/tag535.xml"/><Relationship Id="rId17" Type="http://schemas.openxmlformats.org/officeDocument/2006/relationships/tags" Target="../tags/tag534.xml"/><Relationship Id="rId16" Type="http://schemas.openxmlformats.org/officeDocument/2006/relationships/tags" Target="../tags/tag533.xml"/><Relationship Id="rId15" Type="http://schemas.openxmlformats.org/officeDocument/2006/relationships/tags" Target="../tags/tag532.xml"/><Relationship Id="rId14" Type="http://schemas.openxmlformats.org/officeDocument/2006/relationships/tags" Target="../tags/tag531.xml"/><Relationship Id="rId13" Type="http://schemas.openxmlformats.org/officeDocument/2006/relationships/tags" Target="../tags/tag530.xml"/><Relationship Id="rId12" Type="http://schemas.openxmlformats.org/officeDocument/2006/relationships/tags" Target="../tags/tag529.xml"/><Relationship Id="rId11" Type="http://schemas.openxmlformats.org/officeDocument/2006/relationships/tags" Target="../tags/tag528.xml"/><Relationship Id="rId10" Type="http://schemas.openxmlformats.org/officeDocument/2006/relationships/tags" Target="../tags/tag527.xml"/><Relationship Id="rId1" Type="http://schemas.openxmlformats.org/officeDocument/2006/relationships/tags" Target="../tags/tag518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547.xml"/><Relationship Id="rId8" Type="http://schemas.openxmlformats.org/officeDocument/2006/relationships/tags" Target="../tags/tag546.xml"/><Relationship Id="rId7" Type="http://schemas.openxmlformats.org/officeDocument/2006/relationships/tags" Target="../tags/tag545.xml"/><Relationship Id="rId6" Type="http://schemas.openxmlformats.org/officeDocument/2006/relationships/tags" Target="../tags/tag544.xml"/><Relationship Id="rId5" Type="http://schemas.openxmlformats.org/officeDocument/2006/relationships/tags" Target="../tags/tag543.xml"/><Relationship Id="rId4" Type="http://schemas.openxmlformats.org/officeDocument/2006/relationships/tags" Target="../tags/tag542.xml"/><Relationship Id="rId3" Type="http://schemas.openxmlformats.org/officeDocument/2006/relationships/tags" Target="../tags/tag541.xml"/><Relationship Id="rId23" Type="http://schemas.openxmlformats.org/officeDocument/2006/relationships/slideLayout" Target="../slideLayouts/slideLayout18.xml"/><Relationship Id="rId22" Type="http://schemas.openxmlformats.org/officeDocument/2006/relationships/tags" Target="../tags/tag559.xml"/><Relationship Id="rId21" Type="http://schemas.openxmlformats.org/officeDocument/2006/relationships/image" Target="../media/image20.jpeg"/><Relationship Id="rId20" Type="http://schemas.openxmlformats.org/officeDocument/2006/relationships/tags" Target="../tags/tag558.xml"/><Relationship Id="rId2" Type="http://schemas.openxmlformats.org/officeDocument/2006/relationships/tags" Target="../tags/tag540.xml"/><Relationship Id="rId19" Type="http://schemas.openxmlformats.org/officeDocument/2006/relationships/tags" Target="../tags/tag557.xml"/><Relationship Id="rId18" Type="http://schemas.openxmlformats.org/officeDocument/2006/relationships/tags" Target="../tags/tag556.xml"/><Relationship Id="rId17" Type="http://schemas.openxmlformats.org/officeDocument/2006/relationships/tags" Target="../tags/tag555.xml"/><Relationship Id="rId16" Type="http://schemas.openxmlformats.org/officeDocument/2006/relationships/tags" Target="../tags/tag554.xml"/><Relationship Id="rId15" Type="http://schemas.openxmlformats.org/officeDocument/2006/relationships/tags" Target="../tags/tag553.xml"/><Relationship Id="rId14" Type="http://schemas.openxmlformats.org/officeDocument/2006/relationships/tags" Target="../tags/tag552.xml"/><Relationship Id="rId13" Type="http://schemas.openxmlformats.org/officeDocument/2006/relationships/tags" Target="../tags/tag551.xml"/><Relationship Id="rId12" Type="http://schemas.openxmlformats.org/officeDocument/2006/relationships/tags" Target="../tags/tag550.xml"/><Relationship Id="rId11" Type="http://schemas.openxmlformats.org/officeDocument/2006/relationships/tags" Target="../tags/tag549.xml"/><Relationship Id="rId10" Type="http://schemas.openxmlformats.org/officeDocument/2006/relationships/tags" Target="../tags/tag548.xml"/><Relationship Id="rId1" Type="http://schemas.openxmlformats.org/officeDocument/2006/relationships/tags" Target="../tags/tag53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50.xml"/><Relationship Id="rId8" Type="http://schemas.openxmlformats.org/officeDocument/2006/relationships/tags" Target="../tags/tag249.xml"/><Relationship Id="rId7" Type="http://schemas.openxmlformats.org/officeDocument/2006/relationships/tags" Target="../tags/tag248.xml"/><Relationship Id="rId6" Type="http://schemas.openxmlformats.org/officeDocument/2006/relationships/tags" Target="../tags/tag247.xml"/><Relationship Id="rId5" Type="http://schemas.openxmlformats.org/officeDocument/2006/relationships/tags" Target="../tags/tag246.xml"/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3" Type="http://schemas.openxmlformats.org/officeDocument/2006/relationships/slideLayout" Target="../slideLayouts/slideLayout18.xml"/><Relationship Id="rId22" Type="http://schemas.openxmlformats.org/officeDocument/2006/relationships/tags" Target="../tags/tag263.xml"/><Relationship Id="rId21" Type="http://schemas.openxmlformats.org/officeDocument/2006/relationships/tags" Target="../tags/tag262.xml"/><Relationship Id="rId20" Type="http://schemas.openxmlformats.org/officeDocument/2006/relationships/tags" Target="../tags/tag261.xml"/><Relationship Id="rId2" Type="http://schemas.openxmlformats.org/officeDocument/2006/relationships/tags" Target="../tags/tag243.xml"/><Relationship Id="rId19" Type="http://schemas.openxmlformats.org/officeDocument/2006/relationships/tags" Target="../tags/tag260.xml"/><Relationship Id="rId18" Type="http://schemas.openxmlformats.org/officeDocument/2006/relationships/tags" Target="../tags/tag259.xml"/><Relationship Id="rId17" Type="http://schemas.openxmlformats.org/officeDocument/2006/relationships/tags" Target="../tags/tag258.xml"/><Relationship Id="rId16" Type="http://schemas.openxmlformats.org/officeDocument/2006/relationships/tags" Target="../tags/tag257.xml"/><Relationship Id="rId15" Type="http://schemas.openxmlformats.org/officeDocument/2006/relationships/tags" Target="../tags/tag256.xml"/><Relationship Id="rId14" Type="http://schemas.openxmlformats.org/officeDocument/2006/relationships/tags" Target="../tags/tag255.xml"/><Relationship Id="rId13" Type="http://schemas.openxmlformats.org/officeDocument/2006/relationships/tags" Target="../tags/tag254.xml"/><Relationship Id="rId12" Type="http://schemas.openxmlformats.org/officeDocument/2006/relationships/tags" Target="../tags/tag253.xml"/><Relationship Id="rId11" Type="http://schemas.openxmlformats.org/officeDocument/2006/relationships/tags" Target="../tags/tag252.xml"/><Relationship Id="rId10" Type="http://schemas.openxmlformats.org/officeDocument/2006/relationships/tags" Target="../tags/tag251.xml"/><Relationship Id="rId1" Type="http://schemas.openxmlformats.org/officeDocument/2006/relationships/tags" Target="../tags/tag24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72.xml"/><Relationship Id="rId8" Type="http://schemas.openxmlformats.org/officeDocument/2006/relationships/tags" Target="../tags/tag271.xml"/><Relationship Id="rId7" Type="http://schemas.openxmlformats.org/officeDocument/2006/relationships/tags" Target="../tags/tag270.xml"/><Relationship Id="rId6" Type="http://schemas.openxmlformats.org/officeDocument/2006/relationships/tags" Target="../tags/tag269.xml"/><Relationship Id="rId5" Type="http://schemas.openxmlformats.org/officeDocument/2006/relationships/tags" Target="../tags/tag268.xml"/><Relationship Id="rId4" Type="http://schemas.openxmlformats.org/officeDocument/2006/relationships/tags" Target="../tags/tag267.xml"/><Relationship Id="rId3" Type="http://schemas.openxmlformats.org/officeDocument/2006/relationships/tags" Target="../tags/tag266.xml"/><Relationship Id="rId23" Type="http://schemas.openxmlformats.org/officeDocument/2006/relationships/slideLayout" Target="../slideLayouts/slideLayout18.xml"/><Relationship Id="rId22" Type="http://schemas.openxmlformats.org/officeDocument/2006/relationships/tags" Target="../tags/tag285.xml"/><Relationship Id="rId21" Type="http://schemas.openxmlformats.org/officeDocument/2006/relationships/tags" Target="../tags/tag284.xml"/><Relationship Id="rId20" Type="http://schemas.openxmlformats.org/officeDocument/2006/relationships/tags" Target="../tags/tag283.xml"/><Relationship Id="rId2" Type="http://schemas.openxmlformats.org/officeDocument/2006/relationships/tags" Target="../tags/tag265.xml"/><Relationship Id="rId19" Type="http://schemas.openxmlformats.org/officeDocument/2006/relationships/tags" Target="../tags/tag282.xml"/><Relationship Id="rId18" Type="http://schemas.openxmlformats.org/officeDocument/2006/relationships/tags" Target="../tags/tag281.xml"/><Relationship Id="rId17" Type="http://schemas.openxmlformats.org/officeDocument/2006/relationships/tags" Target="../tags/tag280.xml"/><Relationship Id="rId16" Type="http://schemas.openxmlformats.org/officeDocument/2006/relationships/tags" Target="../tags/tag279.xml"/><Relationship Id="rId15" Type="http://schemas.openxmlformats.org/officeDocument/2006/relationships/tags" Target="../tags/tag278.xml"/><Relationship Id="rId14" Type="http://schemas.openxmlformats.org/officeDocument/2006/relationships/tags" Target="../tags/tag277.xml"/><Relationship Id="rId13" Type="http://schemas.openxmlformats.org/officeDocument/2006/relationships/tags" Target="../tags/tag276.xml"/><Relationship Id="rId12" Type="http://schemas.openxmlformats.org/officeDocument/2006/relationships/tags" Target="../tags/tag275.xml"/><Relationship Id="rId11" Type="http://schemas.openxmlformats.org/officeDocument/2006/relationships/tags" Target="../tags/tag274.xml"/><Relationship Id="rId10" Type="http://schemas.openxmlformats.org/officeDocument/2006/relationships/tags" Target="../tags/tag273.xml"/><Relationship Id="rId1" Type="http://schemas.openxmlformats.org/officeDocument/2006/relationships/tags" Target="../tags/tag26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94.xml"/><Relationship Id="rId8" Type="http://schemas.openxmlformats.org/officeDocument/2006/relationships/tags" Target="../tags/tag293.xml"/><Relationship Id="rId7" Type="http://schemas.openxmlformats.org/officeDocument/2006/relationships/tags" Target="../tags/tag292.xml"/><Relationship Id="rId6" Type="http://schemas.openxmlformats.org/officeDocument/2006/relationships/tags" Target="../tags/tag291.xml"/><Relationship Id="rId5" Type="http://schemas.openxmlformats.org/officeDocument/2006/relationships/tags" Target="../tags/tag290.xml"/><Relationship Id="rId4" Type="http://schemas.openxmlformats.org/officeDocument/2006/relationships/tags" Target="../tags/tag289.xml"/><Relationship Id="rId3" Type="http://schemas.openxmlformats.org/officeDocument/2006/relationships/tags" Target="../tags/tag288.xml"/><Relationship Id="rId23" Type="http://schemas.openxmlformats.org/officeDocument/2006/relationships/slideLayout" Target="../slideLayouts/slideLayout18.xml"/><Relationship Id="rId22" Type="http://schemas.openxmlformats.org/officeDocument/2006/relationships/tags" Target="../tags/tag307.xml"/><Relationship Id="rId21" Type="http://schemas.openxmlformats.org/officeDocument/2006/relationships/tags" Target="../tags/tag306.xml"/><Relationship Id="rId20" Type="http://schemas.openxmlformats.org/officeDocument/2006/relationships/tags" Target="../tags/tag305.xml"/><Relationship Id="rId2" Type="http://schemas.openxmlformats.org/officeDocument/2006/relationships/tags" Target="../tags/tag287.xml"/><Relationship Id="rId19" Type="http://schemas.openxmlformats.org/officeDocument/2006/relationships/tags" Target="../tags/tag304.xml"/><Relationship Id="rId18" Type="http://schemas.openxmlformats.org/officeDocument/2006/relationships/tags" Target="../tags/tag303.xml"/><Relationship Id="rId17" Type="http://schemas.openxmlformats.org/officeDocument/2006/relationships/tags" Target="../tags/tag302.xml"/><Relationship Id="rId16" Type="http://schemas.openxmlformats.org/officeDocument/2006/relationships/tags" Target="../tags/tag301.xml"/><Relationship Id="rId15" Type="http://schemas.openxmlformats.org/officeDocument/2006/relationships/tags" Target="../tags/tag300.xml"/><Relationship Id="rId14" Type="http://schemas.openxmlformats.org/officeDocument/2006/relationships/tags" Target="../tags/tag299.xml"/><Relationship Id="rId13" Type="http://schemas.openxmlformats.org/officeDocument/2006/relationships/tags" Target="../tags/tag298.xml"/><Relationship Id="rId12" Type="http://schemas.openxmlformats.org/officeDocument/2006/relationships/tags" Target="../tags/tag297.xml"/><Relationship Id="rId11" Type="http://schemas.openxmlformats.org/officeDocument/2006/relationships/tags" Target="../tags/tag296.xml"/><Relationship Id="rId10" Type="http://schemas.openxmlformats.org/officeDocument/2006/relationships/tags" Target="../tags/tag295.xml"/><Relationship Id="rId1" Type="http://schemas.openxmlformats.org/officeDocument/2006/relationships/tags" Target="../tags/tag28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16.xml"/><Relationship Id="rId8" Type="http://schemas.openxmlformats.org/officeDocument/2006/relationships/tags" Target="../tags/tag315.xml"/><Relationship Id="rId7" Type="http://schemas.openxmlformats.org/officeDocument/2006/relationships/tags" Target="../tags/tag314.xml"/><Relationship Id="rId6" Type="http://schemas.openxmlformats.org/officeDocument/2006/relationships/tags" Target="../tags/tag313.xml"/><Relationship Id="rId5" Type="http://schemas.openxmlformats.org/officeDocument/2006/relationships/tags" Target="../tags/tag312.xml"/><Relationship Id="rId4" Type="http://schemas.openxmlformats.org/officeDocument/2006/relationships/tags" Target="../tags/tag311.xml"/><Relationship Id="rId3" Type="http://schemas.openxmlformats.org/officeDocument/2006/relationships/tags" Target="../tags/tag310.xml"/><Relationship Id="rId23" Type="http://schemas.openxmlformats.org/officeDocument/2006/relationships/slideLayout" Target="../slideLayouts/slideLayout18.xml"/><Relationship Id="rId22" Type="http://schemas.openxmlformats.org/officeDocument/2006/relationships/tags" Target="../tags/tag328.xml"/><Relationship Id="rId21" Type="http://schemas.openxmlformats.org/officeDocument/2006/relationships/image" Target="../media/image1.png"/><Relationship Id="rId20" Type="http://schemas.openxmlformats.org/officeDocument/2006/relationships/tags" Target="../tags/tag327.xml"/><Relationship Id="rId2" Type="http://schemas.openxmlformats.org/officeDocument/2006/relationships/tags" Target="../tags/tag309.xml"/><Relationship Id="rId19" Type="http://schemas.openxmlformats.org/officeDocument/2006/relationships/tags" Target="../tags/tag326.xml"/><Relationship Id="rId18" Type="http://schemas.openxmlformats.org/officeDocument/2006/relationships/tags" Target="../tags/tag325.xml"/><Relationship Id="rId17" Type="http://schemas.openxmlformats.org/officeDocument/2006/relationships/tags" Target="../tags/tag324.xml"/><Relationship Id="rId16" Type="http://schemas.openxmlformats.org/officeDocument/2006/relationships/tags" Target="../tags/tag323.xml"/><Relationship Id="rId15" Type="http://schemas.openxmlformats.org/officeDocument/2006/relationships/tags" Target="../tags/tag322.xml"/><Relationship Id="rId14" Type="http://schemas.openxmlformats.org/officeDocument/2006/relationships/tags" Target="../tags/tag321.xml"/><Relationship Id="rId13" Type="http://schemas.openxmlformats.org/officeDocument/2006/relationships/tags" Target="../tags/tag320.xml"/><Relationship Id="rId12" Type="http://schemas.openxmlformats.org/officeDocument/2006/relationships/tags" Target="../tags/tag319.xml"/><Relationship Id="rId11" Type="http://schemas.openxmlformats.org/officeDocument/2006/relationships/tags" Target="../tags/tag318.xml"/><Relationship Id="rId10" Type="http://schemas.openxmlformats.org/officeDocument/2006/relationships/tags" Target="../tags/tag317.xml"/><Relationship Id="rId1" Type="http://schemas.openxmlformats.org/officeDocument/2006/relationships/tags" Target="../tags/tag30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37.xml"/><Relationship Id="rId8" Type="http://schemas.openxmlformats.org/officeDocument/2006/relationships/tags" Target="../tags/tag336.xml"/><Relationship Id="rId7" Type="http://schemas.openxmlformats.org/officeDocument/2006/relationships/tags" Target="../tags/tag335.xml"/><Relationship Id="rId6" Type="http://schemas.openxmlformats.org/officeDocument/2006/relationships/tags" Target="../tags/tag334.xml"/><Relationship Id="rId5" Type="http://schemas.openxmlformats.org/officeDocument/2006/relationships/tags" Target="../tags/tag333.xml"/><Relationship Id="rId4" Type="http://schemas.openxmlformats.org/officeDocument/2006/relationships/tags" Target="../tags/tag332.xml"/><Relationship Id="rId3" Type="http://schemas.openxmlformats.org/officeDocument/2006/relationships/tags" Target="../tags/tag331.xml"/><Relationship Id="rId23" Type="http://schemas.openxmlformats.org/officeDocument/2006/relationships/slideLayout" Target="../slideLayouts/slideLayout18.xml"/><Relationship Id="rId22" Type="http://schemas.openxmlformats.org/officeDocument/2006/relationships/tags" Target="../tags/tag349.xml"/><Relationship Id="rId21" Type="http://schemas.openxmlformats.org/officeDocument/2006/relationships/image" Target="../media/image2.png"/><Relationship Id="rId20" Type="http://schemas.openxmlformats.org/officeDocument/2006/relationships/tags" Target="../tags/tag348.xml"/><Relationship Id="rId2" Type="http://schemas.openxmlformats.org/officeDocument/2006/relationships/tags" Target="../tags/tag330.xml"/><Relationship Id="rId19" Type="http://schemas.openxmlformats.org/officeDocument/2006/relationships/tags" Target="../tags/tag347.xml"/><Relationship Id="rId18" Type="http://schemas.openxmlformats.org/officeDocument/2006/relationships/tags" Target="../tags/tag346.xml"/><Relationship Id="rId17" Type="http://schemas.openxmlformats.org/officeDocument/2006/relationships/tags" Target="../tags/tag345.xml"/><Relationship Id="rId16" Type="http://schemas.openxmlformats.org/officeDocument/2006/relationships/tags" Target="../tags/tag344.xml"/><Relationship Id="rId15" Type="http://schemas.openxmlformats.org/officeDocument/2006/relationships/tags" Target="../tags/tag343.xml"/><Relationship Id="rId14" Type="http://schemas.openxmlformats.org/officeDocument/2006/relationships/tags" Target="../tags/tag342.xml"/><Relationship Id="rId13" Type="http://schemas.openxmlformats.org/officeDocument/2006/relationships/tags" Target="../tags/tag341.xml"/><Relationship Id="rId12" Type="http://schemas.openxmlformats.org/officeDocument/2006/relationships/tags" Target="../tags/tag340.xml"/><Relationship Id="rId11" Type="http://schemas.openxmlformats.org/officeDocument/2006/relationships/tags" Target="../tags/tag339.xml"/><Relationship Id="rId10" Type="http://schemas.openxmlformats.org/officeDocument/2006/relationships/tags" Target="../tags/tag338.xml"/><Relationship Id="rId1" Type="http://schemas.openxmlformats.org/officeDocument/2006/relationships/tags" Target="../tags/tag329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58.xml"/><Relationship Id="rId8" Type="http://schemas.openxmlformats.org/officeDocument/2006/relationships/tags" Target="../tags/tag357.xml"/><Relationship Id="rId7" Type="http://schemas.openxmlformats.org/officeDocument/2006/relationships/tags" Target="../tags/tag356.xml"/><Relationship Id="rId6" Type="http://schemas.openxmlformats.org/officeDocument/2006/relationships/tags" Target="../tags/tag355.xml"/><Relationship Id="rId5" Type="http://schemas.openxmlformats.org/officeDocument/2006/relationships/tags" Target="../tags/tag354.xml"/><Relationship Id="rId4" Type="http://schemas.openxmlformats.org/officeDocument/2006/relationships/tags" Target="../tags/tag353.xml"/><Relationship Id="rId3" Type="http://schemas.openxmlformats.org/officeDocument/2006/relationships/tags" Target="../tags/tag352.xml"/><Relationship Id="rId23" Type="http://schemas.openxmlformats.org/officeDocument/2006/relationships/slideLayout" Target="../slideLayouts/slideLayout18.xml"/><Relationship Id="rId22" Type="http://schemas.openxmlformats.org/officeDocument/2006/relationships/tags" Target="../tags/tag370.xml"/><Relationship Id="rId21" Type="http://schemas.openxmlformats.org/officeDocument/2006/relationships/image" Target="../media/image3.png"/><Relationship Id="rId20" Type="http://schemas.openxmlformats.org/officeDocument/2006/relationships/tags" Target="../tags/tag369.xml"/><Relationship Id="rId2" Type="http://schemas.openxmlformats.org/officeDocument/2006/relationships/tags" Target="../tags/tag351.xml"/><Relationship Id="rId19" Type="http://schemas.openxmlformats.org/officeDocument/2006/relationships/tags" Target="../tags/tag368.xml"/><Relationship Id="rId18" Type="http://schemas.openxmlformats.org/officeDocument/2006/relationships/tags" Target="../tags/tag367.xml"/><Relationship Id="rId17" Type="http://schemas.openxmlformats.org/officeDocument/2006/relationships/tags" Target="../tags/tag366.xml"/><Relationship Id="rId16" Type="http://schemas.openxmlformats.org/officeDocument/2006/relationships/tags" Target="../tags/tag365.xml"/><Relationship Id="rId15" Type="http://schemas.openxmlformats.org/officeDocument/2006/relationships/tags" Target="../tags/tag364.xml"/><Relationship Id="rId14" Type="http://schemas.openxmlformats.org/officeDocument/2006/relationships/tags" Target="../tags/tag363.xml"/><Relationship Id="rId13" Type="http://schemas.openxmlformats.org/officeDocument/2006/relationships/tags" Target="../tags/tag362.xml"/><Relationship Id="rId12" Type="http://schemas.openxmlformats.org/officeDocument/2006/relationships/tags" Target="../tags/tag361.xml"/><Relationship Id="rId11" Type="http://schemas.openxmlformats.org/officeDocument/2006/relationships/tags" Target="../tags/tag360.xml"/><Relationship Id="rId10" Type="http://schemas.openxmlformats.org/officeDocument/2006/relationships/tags" Target="../tags/tag359.xml"/><Relationship Id="rId1" Type="http://schemas.openxmlformats.org/officeDocument/2006/relationships/tags" Target="../tags/tag35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79.xml"/><Relationship Id="rId8" Type="http://schemas.openxmlformats.org/officeDocument/2006/relationships/tags" Target="../tags/tag378.xml"/><Relationship Id="rId7" Type="http://schemas.openxmlformats.org/officeDocument/2006/relationships/tags" Target="../tags/tag377.xml"/><Relationship Id="rId6" Type="http://schemas.openxmlformats.org/officeDocument/2006/relationships/tags" Target="../tags/tag376.xml"/><Relationship Id="rId5" Type="http://schemas.openxmlformats.org/officeDocument/2006/relationships/tags" Target="../tags/tag375.xml"/><Relationship Id="rId4" Type="http://schemas.openxmlformats.org/officeDocument/2006/relationships/tags" Target="../tags/tag374.xml"/><Relationship Id="rId3" Type="http://schemas.openxmlformats.org/officeDocument/2006/relationships/tags" Target="../tags/tag373.xml"/><Relationship Id="rId23" Type="http://schemas.openxmlformats.org/officeDocument/2006/relationships/slideLayout" Target="../slideLayouts/slideLayout18.xml"/><Relationship Id="rId22" Type="http://schemas.openxmlformats.org/officeDocument/2006/relationships/tags" Target="../tags/tag391.xml"/><Relationship Id="rId21" Type="http://schemas.openxmlformats.org/officeDocument/2006/relationships/image" Target="../media/image4.png"/><Relationship Id="rId20" Type="http://schemas.openxmlformats.org/officeDocument/2006/relationships/tags" Target="../tags/tag390.xml"/><Relationship Id="rId2" Type="http://schemas.openxmlformats.org/officeDocument/2006/relationships/tags" Target="../tags/tag372.xml"/><Relationship Id="rId19" Type="http://schemas.openxmlformats.org/officeDocument/2006/relationships/tags" Target="../tags/tag389.xml"/><Relationship Id="rId18" Type="http://schemas.openxmlformats.org/officeDocument/2006/relationships/tags" Target="../tags/tag388.xml"/><Relationship Id="rId17" Type="http://schemas.openxmlformats.org/officeDocument/2006/relationships/tags" Target="../tags/tag387.xml"/><Relationship Id="rId16" Type="http://schemas.openxmlformats.org/officeDocument/2006/relationships/tags" Target="../tags/tag386.xml"/><Relationship Id="rId15" Type="http://schemas.openxmlformats.org/officeDocument/2006/relationships/tags" Target="../tags/tag385.xml"/><Relationship Id="rId14" Type="http://schemas.openxmlformats.org/officeDocument/2006/relationships/tags" Target="../tags/tag384.xml"/><Relationship Id="rId13" Type="http://schemas.openxmlformats.org/officeDocument/2006/relationships/tags" Target="../tags/tag383.xml"/><Relationship Id="rId12" Type="http://schemas.openxmlformats.org/officeDocument/2006/relationships/tags" Target="../tags/tag382.xml"/><Relationship Id="rId11" Type="http://schemas.openxmlformats.org/officeDocument/2006/relationships/tags" Target="../tags/tag381.xml"/><Relationship Id="rId10" Type="http://schemas.openxmlformats.org/officeDocument/2006/relationships/tags" Target="../tags/tag380.xml"/><Relationship Id="rId1" Type="http://schemas.openxmlformats.org/officeDocument/2006/relationships/tags" Target="../tags/tag37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400.xml"/><Relationship Id="rId8" Type="http://schemas.openxmlformats.org/officeDocument/2006/relationships/tags" Target="../tags/tag399.xml"/><Relationship Id="rId7" Type="http://schemas.openxmlformats.org/officeDocument/2006/relationships/tags" Target="../tags/tag398.xml"/><Relationship Id="rId6" Type="http://schemas.openxmlformats.org/officeDocument/2006/relationships/tags" Target="../tags/tag397.xml"/><Relationship Id="rId5" Type="http://schemas.openxmlformats.org/officeDocument/2006/relationships/tags" Target="../tags/tag396.xml"/><Relationship Id="rId4" Type="http://schemas.openxmlformats.org/officeDocument/2006/relationships/tags" Target="../tags/tag395.xml"/><Relationship Id="rId3" Type="http://schemas.openxmlformats.org/officeDocument/2006/relationships/tags" Target="../tags/tag394.xml"/><Relationship Id="rId24" Type="http://schemas.openxmlformats.org/officeDocument/2006/relationships/slideLayout" Target="../slideLayouts/slideLayout18.xml"/><Relationship Id="rId23" Type="http://schemas.openxmlformats.org/officeDocument/2006/relationships/tags" Target="../tags/tag412.xml"/><Relationship Id="rId22" Type="http://schemas.openxmlformats.org/officeDocument/2006/relationships/image" Target="../media/image6.png"/><Relationship Id="rId21" Type="http://schemas.openxmlformats.org/officeDocument/2006/relationships/image" Target="../media/image5.png"/><Relationship Id="rId20" Type="http://schemas.openxmlformats.org/officeDocument/2006/relationships/tags" Target="../tags/tag411.xml"/><Relationship Id="rId2" Type="http://schemas.openxmlformats.org/officeDocument/2006/relationships/tags" Target="../tags/tag393.xml"/><Relationship Id="rId19" Type="http://schemas.openxmlformats.org/officeDocument/2006/relationships/tags" Target="../tags/tag410.xml"/><Relationship Id="rId18" Type="http://schemas.openxmlformats.org/officeDocument/2006/relationships/tags" Target="../tags/tag409.xml"/><Relationship Id="rId17" Type="http://schemas.openxmlformats.org/officeDocument/2006/relationships/tags" Target="../tags/tag408.xml"/><Relationship Id="rId16" Type="http://schemas.openxmlformats.org/officeDocument/2006/relationships/tags" Target="../tags/tag407.xml"/><Relationship Id="rId15" Type="http://schemas.openxmlformats.org/officeDocument/2006/relationships/tags" Target="../tags/tag406.xml"/><Relationship Id="rId14" Type="http://schemas.openxmlformats.org/officeDocument/2006/relationships/tags" Target="../tags/tag405.xml"/><Relationship Id="rId13" Type="http://schemas.openxmlformats.org/officeDocument/2006/relationships/tags" Target="../tags/tag404.xml"/><Relationship Id="rId12" Type="http://schemas.openxmlformats.org/officeDocument/2006/relationships/tags" Target="../tags/tag403.xml"/><Relationship Id="rId11" Type="http://schemas.openxmlformats.org/officeDocument/2006/relationships/tags" Target="../tags/tag402.xml"/><Relationship Id="rId10" Type="http://schemas.openxmlformats.org/officeDocument/2006/relationships/tags" Target="../tags/tag401.xml"/><Relationship Id="rId1" Type="http://schemas.openxmlformats.org/officeDocument/2006/relationships/tags" Target="../tags/tag3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7360" y="2493192"/>
            <a:ext cx="6287864" cy="1001194"/>
          </a:xfrm>
        </p:spPr>
        <p:txBody>
          <a:bodyPr>
            <a:normAutofit fontScale="90000"/>
          </a:bodyPr>
          <a:p>
            <a:pPr algn="l"/>
            <a:r>
              <a:rPr lang="en-US" altLang="zh-CN" sz="4800" dirty="0">
                <a:solidFill>
                  <a:schemeClr val="accent2"/>
                </a:solidFill>
              </a:rPr>
              <a:t>               </a:t>
            </a:r>
            <a:r>
              <a:rPr lang="zh-CN" altLang="en-US" sz="4800" dirty="0">
                <a:solidFill>
                  <a:schemeClr val="accent2"/>
                </a:solidFill>
              </a:rPr>
              <a:t>任务五</a:t>
            </a:r>
            <a:br>
              <a:rPr lang="zh-CN" altLang="en-US" sz="4800" dirty="0">
                <a:solidFill>
                  <a:schemeClr val="accent2"/>
                </a:solidFill>
              </a:rPr>
            </a:br>
            <a:br>
              <a:rPr lang="zh-CN" altLang="en-US" sz="4800" dirty="0">
                <a:solidFill>
                  <a:schemeClr val="accent2"/>
                </a:solidFill>
              </a:rPr>
            </a:br>
            <a:r>
              <a:rPr lang="zh-CN" altLang="en-US" sz="4800" dirty="0">
                <a:solidFill>
                  <a:schemeClr val="accent2"/>
                </a:solidFill>
              </a:rPr>
              <a:t>任务二</a:t>
            </a:r>
            <a:r>
              <a:rPr lang="en-US" altLang="zh-CN" sz="4800" dirty="0">
                <a:solidFill>
                  <a:schemeClr val="accent2"/>
                </a:solidFill>
              </a:rPr>
              <a:t>  甲油勾绘制作</a:t>
            </a:r>
            <a:endParaRPr lang="en-US" altLang="zh-CN" sz="4800" dirty="0">
              <a:solidFill>
                <a:schemeClr val="accent2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 userDrawn="1">
            <p:custDataLst>
              <p:tags r:id="rId1"/>
            </p:custDataLst>
          </p:nvPr>
        </p:nvGrpSpPr>
        <p:grpSpPr>
          <a:xfrm>
            <a:off x="7948060" y="505968"/>
            <a:ext cx="952006" cy="966621"/>
            <a:chOff x="7072313" y="1954217"/>
            <a:chExt cx="3722687" cy="3779837"/>
          </a:xfrm>
        </p:grpSpPr>
        <p:sp>
          <p:nvSpPr>
            <p:cNvPr id="6" name="椭圆 4"/>
            <p:cNvSpPr>
              <a:spLocks noChangeArrowheads="1"/>
            </p:cNvSpPr>
            <p:nvPr userDrawn="1">
              <p:custDataLst>
                <p:tags r:id="rId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椭圆 5"/>
            <p:cNvSpPr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椭圆 8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椭圆 7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椭圆 2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30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32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33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138480" y="6098281"/>
            <a:ext cx="487470" cy="494953"/>
            <a:chOff x="7072313" y="1954217"/>
            <a:chExt cx="3722687" cy="3779837"/>
          </a:xfrm>
        </p:grpSpPr>
        <p:sp>
          <p:nvSpPr>
            <p:cNvPr id="17" name="椭圆 4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5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8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7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29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椭圆 30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椭圆 32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椭圆 33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2293" name="标题 1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>
            <a:normAutofit/>
          </a:bodyPr>
          <a:p>
            <a:pPr algn="ctr">
              <a:buNone/>
            </a:pPr>
            <a:r>
              <a:rPr lang="zh-CN" altLang="en-US" sz="4400" b="1" i="1" baseline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步骤六：绘画玫瑰花芯</a:t>
            </a:r>
            <a:r>
              <a:rPr lang="en-US" altLang="zh-CN" sz="4400" b="1" i="1" baseline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1</a:t>
            </a:r>
            <a:endParaRPr lang="en-US" altLang="zh-CN" sz="4400" b="1" i="1" baseline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宋体" panose="02010600030101010101" pitchFamily="2" charset="-122"/>
            </a:endParaRPr>
          </a:p>
        </p:txBody>
      </p:sp>
      <p:pic>
        <p:nvPicPr>
          <p:cNvPr id="12294" name="Picture 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71563" y="1071563"/>
            <a:ext cx="7000875" cy="5159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3"/>
          <p:cNvPicPr>
            <a:picLocks noChangeAspect="1"/>
          </p:cNvPicPr>
          <p:nvPr/>
        </p:nvPicPr>
        <p:blipFill>
          <a:blip r:embed="rId22"/>
          <a:srcRect l="35750" t="34090" r="27534" b="33711"/>
          <a:stretch>
            <a:fillRect/>
          </a:stretch>
        </p:blipFill>
        <p:spPr>
          <a:xfrm>
            <a:off x="1071563" y="1071563"/>
            <a:ext cx="2714625" cy="16478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7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 userDrawn="1">
            <p:custDataLst>
              <p:tags r:id="rId1"/>
            </p:custDataLst>
          </p:nvPr>
        </p:nvGrpSpPr>
        <p:grpSpPr>
          <a:xfrm>
            <a:off x="7948060" y="505968"/>
            <a:ext cx="952006" cy="966621"/>
            <a:chOff x="7072313" y="1954217"/>
            <a:chExt cx="3722687" cy="3779837"/>
          </a:xfrm>
        </p:grpSpPr>
        <p:sp>
          <p:nvSpPr>
            <p:cNvPr id="6" name="椭圆 4"/>
            <p:cNvSpPr>
              <a:spLocks noChangeArrowheads="1"/>
            </p:cNvSpPr>
            <p:nvPr userDrawn="1">
              <p:custDataLst>
                <p:tags r:id="rId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椭圆 5"/>
            <p:cNvSpPr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椭圆 8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椭圆 7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椭圆 2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30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32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33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138480" y="6098281"/>
            <a:ext cx="487470" cy="494953"/>
            <a:chOff x="7072313" y="1954217"/>
            <a:chExt cx="3722687" cy="3779837"/>
          </a:xfrm>
        </p:grpSpPr>
        <p:sp>
          <p:nvSpPr>
            <p:cNvPr id="17" name="椭圆 4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5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8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7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29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椭圆 30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椭圆 32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椭圆 33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13317" name="Picture 2"/>
          <p:cNvPicPr>
            <a:picLocks noChangeAspect="1"/>
          </p:cNvPicPr>
          <p:nvPr/>
        </p:nvPicPr>
        <p:blipFill>
          <a:blip r:embed="rId21"/>
          <a:srcRect t="1723"/>
          <a:stretch>
            <a:fillRect/>
          </a:stretch>
        </p:blipFill>
        <p:spPr>
          <a:xfrm>
            <a:off x="1071563" y="1138238"/>
            <a:ext cx="7000875" cy="5005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3"/>
          <p:cNvPicPr>
            <a:picLocks noChangeAspect="1"/>
          </p:cNvPicPr>
          <p:nvPr/>
        </p:nvPicPr>
        <p:blipFill>
          <a:blip r:embed="rId22"/>
          <a:srcRect l="43968" t="36227" r="33615" b="39079"/>
          <a:stretch>
            <a:fillRect/>
          </a:stretch>
        </p:blipFill>
        <p:spPr>
          <a:xfrm>
            <a:off x="1071563" y="1143000"/>
            <a:ext cx="2643187" cy="1795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9" name="标题 1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>
            <a:normAutofit/>
          </a:bodyPr>
          <a:p>
            <a:pPr algn="ctr">
              <a:buNone/>
            </a:pPr>
            <a:r>
              <a:rPr lang="zh-CN" altLang="en-US" sz="4400" b="1" i="1" baseline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步骤六：绘画玫瑰花芯</a:t>
            </a:r>
            <a:r>
              <a:rPr lang="en-US" altLang="zh-CN" sz="4400" b="1" i="1" baseline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2</a:t>
            </a:r>
            <a:endParaRPr lang="en-US" altLang="zh-CN" sz="4400" b="1" i="1" baseline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宋体" panose="02010600030101010101" pitchFamily="2" charset="-122"/>
            </a:endParaRPr>
          </a:p>
        </p:txBody>
      </p:sp>
    </p:spTree>
    <p:custDataLst>
      <p:tags r:id="rId2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 userDrawn="1">
            <p:custDataLst>
              <p:tags r:id="rId1"/>
            </p:custDataLst>
          </p:nvPr>
        </p:nvGrpSpPr>
        <p:grpSpPr>
          <a:xfrm>
            <a:off x="7948060" y="505968"/>
            <a:ext cx="952006" cy="966621"/>
            <a:chOff x="7072313" y="1954217"/>
            <a:chExt cx="3722687" cy="3779837"/>
          </a:xfrm>
        </p:grpSpPr>
        <p:sp>
          <p:nvSpPr>
            <p:cNvPr id="6" name="椭圆 4"/>
            <p:cNvSpPr>
              <a:spLocks noChangeArrowheads="1"/>
            </p:cNvSpPr>
            <p:nvPr userDrawn="1">
              <p:custDataLst>
                <p:tags r:id="rId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椭圆 5"/>
            <p:cNvSpPr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椭圆 8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椭圆 7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椭圆 2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30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32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33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138480" y="6098281"/>
            <a:ext cx="487470" cy="494953"/>
            <a:chOff x="7072313" y="1954217"/>
            <a:chExt cx="3722687" cy="3779837"/>
          </a:xfrm>
        </p:grpSpPr>
        <p:sp>
          <p:nvSpPr>
            <p:cNvPr id="17" name="椭圆 4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5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8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7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29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椭圆 30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椭圆 32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椭圆 33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4341" name="标题 1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>
            <a:normAutofit/>
          </a:bodyPr>
          <a:p>
            <a:pPr algn="ctr">
              <a:buNone/>
            </a:pPr>
            <a:r>
              <a:rPr lang="zh-CN" altLang="en-US" sz="4400" b="1" i="1" baseline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步骤七：补笔</a:t>
            </a:r>
            <a:endParaRPr lang="zh-CN" altLang="en-US" sz="4400" b="1" i="1" baseline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pic>
        <p:nvPicPr>
          <p:cNvPr id="14342" name="Picture 2"/>
          <p:cNvPicPr>
            <a:picLocks noChangeAspect="1"/>
          </p:cNvPicPr>
          <p:nvPr/>
        </p:nvPicPr>
        <p:blipFill>
          <a:blip r:embed="rId21"/>
          <a:srcRect r="10641"/>
          <a:stretch>
            <a:fillRect/>
          </a:stretch>
        </p:blipFill>
        <p:spPr>
          <a:xfrm>
            <a:off x="928688" y="1071563"/>
            <a:ext cx="7358062" cy="51435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 userDrawn="1">
            <p:custDataLst>
              <p:tags r:id="rId1"/>
            </p:custDataLst>
          </p:nvPr>
        </p:nvGrpSpPr>
        <p:grpSpPr>
          <a:xfrm>
            <a:off x="7948060" y="505968"/>
            <a:ext cx="952006" cy="966621"/>
            <a:chOff x="7072313" y="1954217"/>
            <a:chExt cx="3722687" cy="3779837"/>
          </a:xfrm>
        </p:grpSpPr>
        <p:sp>
          <p:nvSpPr>
            <p:cNvPr id="6" name="椭圆 4"/>
            <p:cNvSpPr>
              <a:spLocks noChangeArrowheads="1"/>
            </p:cNvSpPr>
            <p:nvPr userDrawn="1">
              <p:custDataLst>
                <p:tags r:id="rId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椭圆 5"/>
            <p:cNvSpPr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椭圆 8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椭圆 7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椭圆 2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30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32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33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138480" y="6098281"/>
            <a:ext cx="487470" cy="494953"/>
            <a:chOff x="7072313" y="1954217"/>
            <a:chExt cx="3722687" cy="3779837"/>
          </a:xfrm>
        </p:grpSpPr>
        <p:sp>
          <p:nvSpPr>
            <p:cNvPr id="17" name="椭圆 4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5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8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7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29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椭圆 30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椭圆 32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椭圆 33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5365" name="标题 1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>
            <a:normAutofit/>
          </a:bodyPr>
          <a:p>
            <a:pPr algn="ctr">
              <a:buNone/>
            </a:pPr>
            <a:r>
              <a:rPr lang="zh-CN" altLang="en-US" sz="4400" b="1" i="1" baseline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步骤八：绘画玫瑰叶子</a:t>
            </a:r>
            <a:endParaRPr lang="zh-CN" altLang="en-US" sz="4400" b="1" i="1" baseline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pic>
        <p:nvPicPr>
          <p:cNvPr id="15366" name="Picture 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71563" y="1071563"/>
            <a:ext cx="6919912" cy="5214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3"/>
          <p:cNvPicPr>
            <a:picLocks noChangeAspect="1"/>
          </p:cNvPicPr>
          <p:nvPr/>
        </p:nvPicPr>
        <p:blipFill>
          <a:blip r:embed="rId22"/>
          <a:srcRect l="43248" t="17241" r="18459" b="37292"/>
          <a:stretch>
            <a:fillRect/>
          </a:stretch>
        </p:blipFill>
        <p:spPr>
          <a:xfrm>
            <a:off x="1071563" y="1071563"/>
            <a:ext cx="2643187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358438" y="3086100"/>
            <a:ext cx="5876925" cy="37719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7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 userDrawn="1">
            <p:custDataLst>
              <p:tags r:id="rId1"/>
            </p:custDataLst>
          </p:nvPr>
        </p:nvGrpSpPr>
        <p:grpSpPr>
          <a:xfrm>
            <a:off x="7948060" y="505968"/>
            <a:ext cx="952006" cy="966621"/>
            <a:chOff x="7072313" y="1954217"/>
            <a:chExt cx="3722687" cy="3779837"/>
          </a:xfrm>
        </p:grpSpPr>
        <p:sp>
          <p:nvSpPr>
            <p:cNvPr id="6" name="椭圆 4"/>
            <p:cNvSpPr>
              <a:spLocks noChangeArrowheads="1"/>
            </p:cNvSpPr>
            <p:nvPr userDrawn="1">
              <p:custDataLst>
                <p:tags r:id="rId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椭圆 5"/>
            <p:cNvSpPr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椭圆 8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椭圆 7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椭圆 2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30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32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33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138480" y="6098281"/>
            <a:ext cx="487470" cy="494953"/>
            <a:chOff x="7072313" y="1954217"/>
            <a:chExt cx="3722687" cy="3779837"/>
          </a:xfrm>
        </p:grpSpPr>
        <p:sp>
          <p:nvSpPr>
            <p:cNvPr id="17" name="椭圆 4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5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8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7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29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椭圆 30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椭圆 32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椭圆 33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6389" name="标题 1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>
            <a:normAutofit/>
          </a:bodyPr>
          <a:p>
            <a:pPr algn="ctr">
              <a:buNone/>
            </a:pPr>
            <a:r>
              <a:rPr lang="zh-CN" altLang="en-US" sz="4400" b="1" i="1" baseline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步骤九：勾叶脉</a:t>
            </a:r>
            <a:endParaRPr lang="zh-CN" altLang="en-US" sz="4400" b="1" i="1" baseline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pic>
        <p:nvPicPr>
          <p:cNvPr id="16390" name="Picture 2"/>
          <p:cNvPicPr>
            <a:picLocks noChangeAspect="1"/>
          </p:cNvPicPr>
          <p:nvPr/>
        </p:nvPicPr>
        <p:blipFill>
          <a:blip r:embed="rId21"/>
          <a:srcRect l="7007"/>
          <a:stretch>
            <a:fillRect/>
          </a:stretch>
        </p:blipFill>
        <p:spPr>
          <a:xfrm>
            <a:off x="1214438" y="1143000"/>
            <a:ext cx="6832600" cy="4929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Picture 3"/>
          <p:cNvPicPr>
            <a:picLocks noChangeAspect="1"/>
          </p:cNvPicPr>
          <p:nvPr/>
        </p:nvPicPr>
        <p:blipFill>
          <a:blip r:embed="rId22"/>
          <a:srcRect l="29938" t="29601" r="38124" b="37776"/>
          <a:stretch>
            <a:fillRect/>
          </a:stretch>
        </p:blipFill>
        <p:spPr>
          <a:xfrm>
            <a:off x="1214438" y="1143000"/>
            <a:ext cx="3000375" cy="19288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7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 userDrawn="1">
            <p:custDataLst>
              <p:tags r:id="rId1"/>
            </p:custDataLst>
          </p:nvPr>
        </p:nvGrpSpPr>
        <p:grpSpPr>
          <a:xfrm>
            <a:off x="7948060" y="505968"/>
            <a:ext cx="952006" cy="966621"/>
            <a:chOff x="7072313" y="1954217"/>
            <a:chExt cx="3722687" cy="3779837"/>
          </a:xfrm>
        </p:grpSpPr>
        <p:sp>
          <p:nvSpPr>
            <p:cNvPr id="6" name="椭圆 4"/>
            <p:cNvSpPr>
              <a:spLocks noChangeArrowheads="1"/>
            </p:cNvSpPr>
            <p:nvPr userDrawn="1">
              <p:custDataLst>
                <p:tags r:id="rId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椭圆 5"/>
            <p:cNvSpPr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椭圆 8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椭圆 7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椭圆 2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30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32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33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138480" y="6098281"/>
            <a:ext cx="487470" cy="494953"/>
            <a:chOff x="7072313" y="1954217"/>
            <a:chExt cx="3722687" cy="3779837"/>
          </a:xfrm>
        </p:grpSpPr>
        <p:sp>
          <p:nvSpPr>
            <p:cNvPr id="17" name="椭圆 4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5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8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7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29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椭圆 30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椭圆 32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椭圆 33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7413" name="标题 1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>
            <a:normAutofit/>
          </a:bodyPr>
          <a:p>
            <a:pPr algn="ctr">
              <a:buNone/>
            </a:pPr>
            <a:r>
              <a:rPr lang="zh-CN" altLang="en-US" sz="4400" b="1" i="1" baseline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步骤十：镶嵌钻饰</a:t>
            </a:r>
            <a:endParaRPr lang="zh-CN" altLang="en-US" sz="4400" b="1" i="1" baseline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pic>
        <p:nvPicPr>
          <p:cNvPr id="17414" name="Picture 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6513" y="981075"/>
            <a:ext cx="511175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Picture 3"/>
          <p:cNvPicPr>
            <a:picLocks noChangeAspect="1"/>
          </p:cNvPicPr>
          <p:nvPr/>
        </p:nvPicPr>
        <p:blipFill>
          <a:blip r:embed="rId22"/>
          <a:srcRect t="14233" r="11182"/>
          <a:stretch>
            <a:fillRect/>
          </a:stretch>
        </p:blipFill>
        <p:spPr>
          <a:xfrm>
            <a:off x="4037013" y="3357563"/>
            <a:ext cx="5106987" cy="3500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Picture 4"/>
          <p:cNvPicPr>
            <a:picLocks noChangeAspect="1"/>
          </p:cNvPicPr>
          <p:nvPr/>
        </p:nvPicPr>
        <p:blipFill>
          <a:blip r:embed="rId23"/>
          <a:srcRect l="25496" t="23621" r="4390" b="17322"/>
          <a:stretch>
            <a:fillRect/>
          </a:stretch>
        </p:blipFill>
        <p:spPr>
          <a:xfrm>
            <a:off x="5148263" y="1268413"/>
            <a:ext cx="3417887" cy="207168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down)">
                                      <p:cBhvr>
                                        <p:cTn id="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 userDrawn="1">
            <p:custDataLst>
              <p:tags r:id="rId1"/>
            </p:custDataLst>
          </p:nvPr>
        </p:nvGrpSpPr>
        <p:grpSpPr>
          <a:xfrm>
            <a:off x="7948060" y="505968"/>
            <a:ext cx="952006" cy="966621"/>
            <a:chOff x="7072313" y="1954217"/>
            <a:chExt cx="3722687" cy="3779837"/>
          </a:xfrm>
        </p:grpSpPr>
        <p:sp>
          <p:nvSpPr>
            <p:cNvPr id="6" name="椭圆 4"/>
            <p:cNvSpPr>
              <a:spLocks noChangeArrowheads="1"/>
            </p:cNvSpPr>
            <p:nvPr userDrawn="1">
              <p:custDataLst>
                <p:tags r:id="rId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椭圆 5"/>
            <p:cNvSpPr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椭圆 8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椭圆 7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椭圆 2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30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32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33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138480" y="6098281"/>
            <a:ext cx="487470" cy="494953"/>
            <a:chOff x="7072313" y="1954217"/>
            <a:chExt cx="3722687" cy="3779837"/>
          </a:xfrm>
        </p:grpSpPr>
        <p:sp>
          <p:nvSpPr>
            <p:cNvPr id="17" name="椭圆 4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5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8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7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29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椭圆 30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椭圆 32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椭圆 33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18436" name="http://photo-static-api.fotomore.com/creative/vcg/400/new/VCG41N1351779515.jpg" descr="&amp;pky14177860981_sjzg_VCG41N1351779515&amp;2&amp;src_replace_replace6&amp;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0" y="196533"/>
            <a:ext cx="9144000" cy="64649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060065" y="2277110"/>
            <a:ext cx="3736975" cy="11842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dist">
              <a:lnSpc>
                <a:spcPct val="130000"/>
              </a:lnSpc>
            </a:pPr>
            <a:r>
              <a:rPr lang="zh-CN" altLang="en-US" sz="4400" dirty="0" smtClean="0">
                <a:latin typeface="Arial" panose="020B0604020202020204" pitchFamily="34" charset="0"/>
                <a:ea typeface="微软雅黑" panose="020B0503020204020204" charset="-122"/>
              </a:rPr>
              <a:t>谢谢观看</a:t>
            </a:r>
            <a:endParaRPr lang="zh-CN" altLang="en-US" sz="4400" dirty="0" smtClean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2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 userDrawn="1">
            <p:custDataLst>
              <p:tags r:id="rId1"/>
            </p:custDataLst>
          </p:nvPr>
        </p:nvGrpSpPr>
        <p:grpSpPr>
          <a:xfrm>
            <a:off x="7948060" y="505968"/>
            <a:ext cx="952006" cy="966621"/>
            <a:chOff x="7072313" y="1954217"/>
            <a:chExt cx="3722687" cy="3779837"/>
          </a:xfrm>
        </p:grpSpPr>
        <p:sp>
          <p:nvSpPr>
            <p:cNvPr id="6" name="椭圆 4"/>
            <p:cNvSpPr>
              <a:spLocks noChangeArrowheads="1"/>
            </p:cNvSpPr>
            <p:nvPr userDrawn="1">
              <p:custDataLst>
                <p:tags r:id="rId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35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椭圆 5"/>
            <p:cNvSpPr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35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椭圆 8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35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椭圆 7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35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35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椭圆 2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35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30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35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32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35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33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35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138480" y="6098281"/>
            <a:ext cx="487470" cy="494953"/>
            <a:chOff x="7072313" y="1954217"/>
            <a:chExt cx="3722687" cy="3779837"/>
          </a:xfrm>
        </p:grpSpPr>
        <p:sp>
          <p:nvSpPr>
            <p:cNvPr id="17" name="椭圆 4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35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5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35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8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35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7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35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35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29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35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椭圆 30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35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椭圆 32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35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椭圆 33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35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4099" name="标题 1"/>
          <p:cNvSpPr>
            <a:spLocks noGrp="1"/>
          </p:cNvSpPr>
          <p:nvPr>
            <p:ph type="ctrTitle" idx="4294967295"/>
            <p:custDataLst>
              <p:tags r:id="rId21"/>
            </p:custDataLst>
          </p:nvPr>
        </p:nvSpPr>
        <p:spPr>
          <a:xfrm>
            <a:off x="857250" y="1000125"/>
            <a:ext cx="7643813" cy="5429250"/>
          </a:xfrm>
          <a:noFill/>
          <a:ln w="9525">
            <a:noFill/>
          </a:ln>
        </p:spPr>
        <p:txBody>
          <a:bodyPr vert="horz" anchor="ctr" anchorCtr="0">
            <a:normAutofit/>
          </a:bodyPr>
          <a:lstStyle>
            <a:lvl1pPr marL="914400" lvl="0" indent="-914400" algn="ctr" eaLnBrk="1" latinLnBrk="0" hangingPunct="1">
              <a:lnSpc>
                <a:spcPct val="10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anose="020F0502020204030204" charset="0"/>
              </a:defRPr>
            </a:lvl1pPr>
          </a:lstStyle>
          <a:p>
            <a:pPr lvl="0" algn="l" defTabSz="914400">
              <a:buClrTx/>
              <a:buSzTx/>
              <a:buFontTx/>
            </a:pPr>
            <a:r>
              <a:rPr lang="zh-CN" altLang="en-US" sz="2800" b="1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楷体" panose="02010609060101010101" pitchFamily="1" charset="-122"/>
              </a:rPr>
              <a:t>任务描述 </a:t>
            </a:r>
            <a:r>
              <a:rPr lang="zh-CN" altLang="en-US" sz="2800" b="1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楷体" panose="02010609060101010101" pitchFamily="1" charset="-122"/>
              </a:rPr>
              <a:t> </a:t>
            </a:r>
            <a:r>
              <a:rPr lang="zh-CN" altLang="en-US" sz="2800" b="1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楷体" panose="02010609060101010101" pitchFamily="1" charset="-122"/>
              </a:rPr>
              <a:t>指甲进行彩绘</a:t>
            </a:r>
            <a:br>
              <a:rPr lang="zh-CN" altLang="en-US" sz="2800" b="1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楷体" panose="02010609060101010101" pitchFamily="1" charset="-122"/>
              </a:rPr>
            </a:br>
            <a:br>
              <a:rPr lang="zh-CN" altLang="en-US" sz="2800" b="1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楷体" panose="02010609060101010101" pitchFamily="1" charset="-122"/>
              </a:rPr>
            </a:br>
            <a:r>
              <a:rPr lang="zh-CN" altLang="en-US" sz="2800" b="1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楷体" panose="02010609060101010101" pitchFamily="1" charset="-122"/>
              </a:rPr>
              <a:t>用具准备  毛巾、垫枕、橘木棒、底油、亮油、手绘笔、调色板、丙烯颜料、笔洗、一次性纸巾、废物袋、小镊子、钻饰。</a:t>
            </a:r>
            <a:br>
              <a:rPr lang="zh-CN" altLang="en-US" sz="2800" b="1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楷体" panose="02010609060101010101" pitchFamily="1" charset="-122"/>
              </a:rPr>
            </a:br>
            <a:br>
              <a:rPr lang="zh-CN" altLang="en-US" sz="2800" b="1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楷体" panose="02010609060101010101" pitchFamily="1" charset="-122"/>
              </a:rPr>
            </a:br>
            <a:r>
              <a:rPr lang="zh-CN" altLang="en-US" sz="2800" b="1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楷体" panose="02010609060101010101" pitchFamily="1" charset="-122"/>
              </a:rPr>
              <a:t>实训场地  美甲实训室</a:t>
            </a:r>
            <a:br>
              <a:rPr lang="zh-CN" altLang="en-US" sz="2800" b="1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楷体" panose="02010609060101010101" pitchFamily="1" charset="-122"/>
              </a:rPr>
            </a:br>
            <a:br>
              <a:rPr lang="zh-CN" altLang="en-US" sz="2800" b="1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楷体" panose="02010609060101010101" pitchFamily="1" charset="-122"/>
              </a:rPr>
            </a:br>
            <a:r>
              <a:rPr lang="zh-CN" altLang="en-US" sz="2800" b="1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楷体" panose="02010609060101010101" pitchFamily="1" charset="-122"/>
              </a:rPr>
              <a:t>技能要求  美甲彩绘绘画动作要熟练、绘画构图要均衡、绘画顺序条理清楚</a:t>
            </a:r>
            <a:r>
              <a:rPr lang="zh-CN" altLang="en-US" sz="2800" b="1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楷体" panose="02010609060101010101" pitchFamily="1" charset="-122"/>
              </a:rPr>
              <a:t>。</a:t>
            </a:r>
            <a:br>
              <a:rPr lang="zh-CN" altLang="en-US" sz="2800" b="1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Calibri" panose="020F0502020204030204" charset="0"/>
              </a:rPr>
            </a:br>
            <a:endParaRPr lang="zh-CN" altLang="en-US" sz="2800" b="1" dirty="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Calibri" panose="020F0502020204030204" charset="0"/>
            </a:endParaRPr>
          </a:p>
        </p:txBody>
      </p:sp>
    </p:spTree>
    <p:custDataLst>
      <p:tags r:id="rId2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 userDrawn="1">
            <p:custDataLst>
              <p:tags r:id="rId1"/>
            </p:custDataLst>
          </p:nvPr>
        </p:nvGrpSpPr>
        <p:grpSpPr>
          <a:xfrm>
            <a:off x="7948060" y="505968"/>
            <a:ext cx="952006" cy="966621"/>
            <a:chOff x="7072313" y="1954217"/>
            <a:chExt cx="3722687" cy="3779837"/>
          </a:xfrm>
        </p:grpSpPr>
        <p:sp>
          <p:nvSpPr>
            <p:cNvPr id="6" name="椭圆 4"/>
            <p:cNvSpPr>
              <a:spLocks noChangeArrowheads="1"/>
            </p:cNvSpPr>
            <p:nvPr userDrawn="1">
              <p:custDataLst>
                <p:tags r:id="rId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椭圆 5"/>
            <p:cNvSpPr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椭圆 8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椭圆 7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椭圆 2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30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32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33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138480" y="6098281"/>
            <a:ext cx="487470" cy="494953"/>
            <a:chOff x="7072313" y="1954217"/>
            <a:chExt cx="3722687" cy="3779837"/>
          </a:xfrm>
        </p:grpSpPr>
        <p:sp>
          <p:nvSpPr>
            <p:cNvPr id="17" name="椭圆 4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5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8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7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29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椭圆 30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椭圆 32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椭圆 33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5123" name="Rectangle 3"/>
          <p:cNvSpPr>
            <a:spLocks noGrp="1"/>
          </p:cNvSpPr>
          <p:nvPr>
            <p:ph type="body" idx="4294967295"/>
            <p:custDataLst>
              <p:tags r:id="rId21"/>
            </p:custDataLst>
          </p:nvPr>
        </p:nvSpPr>
        <p:spPr>
          <a:xfrm>
            <a:off x="242888" y="1143000"/>
            <a:ext cx="8686800" cy="5715000"/>
          </a:xfrm>
          <a:noFill/>
          <a:ln w="9525">
            <a:noFill/>
          </a:ln>
        </p:spPr>
        <p:txBody>
          <a:bodyPr vert="horz">
            <a:normAutofit/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342900" lvl="1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2pPr>
            <a:lvl3pPr marL="685800" lvl="2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3pPr>
            <a:lvl4pPr marL="1028700" lvl="3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4pPr>
            <a:lvl5pPr marL="1371600" lvl="4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5pPr>
            <a:lvl6pPr marL="1714500" lvl="5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6pPr>
            <a:lvl7pPr marL="2057400" lvl="6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7pPr>
            <a:lvl8pPr marL="2400300" lvl="7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8pPr>
            <a:lvl9pPr marL="2743200" lvl="8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9pPr>
          </a:lstStyle>
          <a:p>
            <a:pPr marL="342900" lvl="0" indent="-342900" algn="l">
              <a:buClrTx/>
              <a:buSzTx/>
            </a:pPr>
            <a:r>
              <a:rPr lang="zh-CN" altLang="en-US" sz="3200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Calibri" panose="020F0502020204030204" charset="0"/>
              </a:rPr>
              <a:t>          </a:t>
            </a:r>
            <a:endParaRPr lang="zh-CN" altLang="en-US" sz="3200" dirty="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Calibri" panose="020F0502020204030204" charset="0"/>
            </a:endParaRPr>
          </a:p>
          <a:p>
            <a:pPr marL="342900" lvl="0" indent="-342900" algn="l">
              <a:buClrTx/>
              <a:buSzTx/>
            </a:pPr>
            <a:endParaRPr lang="zh-CN" altLang="en-US" sz="3200" dirty="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Calibri" panose="020F0502020204030204" charset="0"/>
            </a:endParaRPr>
          </a:p>
          <a:p>
            <a:pPr marL="342900" lvl="0" indent="-342900" algn="l">
              <a:buClrTx/>
              <a:buSzTx/>
            </a:pPr>
            <a:r>
              <a:rPr lang="zh-CN" altLang="en-US" sz="3200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楷体" panose="02010609060101010101" pitchFamily="1" charset="-122"/>
              </a:rPr>
              <a:t>      </a:t>
            </a:r>
            <a:r>
              <a:rPr lang="zh-CN" altLang="en-US" sz="3200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楷体" panose="02010609060101010101" pitchFamily="1" charset="-122"/>
              </a:rPr>
              <a:t>美甲手绘艺术的构思源于大自然和生活中汲取的材料，如花卉、动物、人物、物品等，而后再运用艺术的加工、提炼、概括等装饰手法，创作性地将这些素材改造变化成为图案所需要的造型。</a:t>
            </a:r>
            <a:endParaRPr lang="zh-CN" altLang="en-US" sz="3200" dirty="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楷体" panose="02010609060101010101" pitchFamily="1" charset="-122"/>
            </a:endParaRPr>
          </a:p>
        </p:txBody>
      </p:sp>
      <p:sp>
        <p:nvSpPr>
          <p:cNvPr id="512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631825"/>
            <a:ext cx="8229600" cy="868363"/>
          </a:xfrm>
          <a:noFill/>
          <a:ln w="9525">
            <a:noFill/>
          </a:ln>
        </p:spPr>
        <p:txBody>
          <a:bodyPr vert="horz" anchor="ctr" anchorCtr="0">
            <a:normAutofit/>
          </a:bodyPr>
          <a:lstStyle>
            <a:lvl1pPr marL="914400" lvl="0" indent="-914400" algn="ctr" eaLnBrk="1" latinLnBrk="0" hangingPunct="1">
              <a:lnSpc>
                <a:spcPct val="10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anose="020F0502020204030204" charset="0"/>
              </a:defRPr>
            </a:lvl1pPr>
          </a:lstStyle>
          <a:p>
            <a:pPr lvl="0" algn="ctr" defTabSz="914400">
              <a:buClrTx/>
              <a:buSzTx/>
              <a:buFontTx/>
            </a:pPr>
            <a:r>
              <a:rPr lang="zh-CN" altLang="en-US" sz="4400" b="1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楷体" panose="02010609060101010101" pitchFamily="1" charset="-122"/>
              </a:rPr>
              <a:t>绘画构思</a:t>
            </a:r>
            <a:endParaRPr lang="zh-CN" altLang="en-US" sz="4400" b="1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sym typeface="楷体" panose="02010609060101010101" pitchFamily="1" charset="-122"/>
            </a:endParaRPr>
          </a:p>
        </p:txBody>
      </p:sp>
    </p:spTree>
    <p:custDataLst>
      <p:tags r:id="rId2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 userDrawn="1">
            <p:custDataLst>
              <p:tags r:id="rId1"/>
            </p:custDataLst>
          </p:nvPr>
        </p:nvGrpSpPr>
        <p:grpSpPr>
          <a:xfrm>
            <a:off x="7948060" y="505968"/>
            <a:ext cx="952006" cy="966621"/>
            <a:chOff x="7072313" y="1954217"/>
            <a:chExt cx="3722687" cy="3779837"/>
          </a:xfrm>
        </p:grpSpPr>
        <p:sp>
          <p:nvSpPr>
            <p:cNvPr id="6" name="椭圆 4"/>
            <p:cNvSpPr>
              <a:spLocks noChangeArrowheads="1"/>
            </p:cNvSpPr>
            <p:nvPr userDrawn="1">
              <p:custDataLst>
                <p:tags r:id="rId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椭圆 5"/>
            <p:cNvSpPr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椭圆 8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椭圆 7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椭圆 2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30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32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33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138480" y="6098281"/>
            <a:ext cx="487470" cy="494953"/>
            <a:chOff x="7072313" y="1954217"/>
            <a:chExt cx="3722687" cy="3779837"/>
          </a:xfrm>
        </p:grpSpPr>
        <p:sp>
          <p:nvSpPr>
            <p:cNvPr id="17" name="椭圆 4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5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8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7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29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椭圆 30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椭圆 32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椭圆 33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6147" name="Rectangle 2"/>
          <p:cNvSpPr>
            <a:spLocks noGrp="1"/>
          </p:cNvSpPr>
          <p:nvPr>
            <p:ph sz="half" idx="4294967295"/>
            <p:custDataLst>
              <p:tags r:id="rId21"/>
            </p:custDataLst>
          </p:nvPr>
        </p:nvSpPr>
        <p:spPr>
          <a:xfrm>
            <a:off x="0" y="1143000"/>
            <a:ext cx="9144000" cy="5715000"/>
          </a:xfrm>
          <a:noFill/>
          <a:ln w="9525">
            <a:noFill/>
          </a:ln>
        </p:spPr>
        <p:txBody>
          <a:bodyPr vert="horz">
            <a:normAutofit lnSpcReduction="10000"/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342900" lvl="1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2pPr>
            <a:lvl3pPr marL="685800" lvl="2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3pPr>
            <a:lvl4pPr marL="1028700" lvl="3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4pPr>
            <a:lvl5pPr marL="1371600" lvl="4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5pPr>
            <a:lvl6pPr marL="1714500" lvl="5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6pPr>
            <a:lvl7pPr marL="2057400" lvl="6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7pPr>
            <a:lvl8pPr marL="2400300" lvl="7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8pPr>
            <a:lvl9pPr marL="2743200" lvl="8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defRPr>
            </a:lvl9pPr>
          </a:lstStyle>
          <a:p>
            <a:pPr marL="342900" lvl="0" indent="-342900" algn="l">
              <a:lnSpc>
                <a:spcPct val="90000"/>
              </a:lnSpc>
              <a:buClrTx/>
              <a:buSzTx/>
            </a:pPr>
            <a:r>
              <a:rPr lang="en-US" altLang="zh-CN" sz="2700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Calibri" panose="020F0502020204030204" charset="0"/>
              </a:rPr>
              <a:t>        1.</a:t>
            </a:r>
            <a:r>
              <a:rPr lang="en-US" altLang="zh-CN" sz="2700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Calibri" panose="020F0502020204030204" charset="0"/>
              </a:rPr>
              <a:t>有创造性的安排构图位置与节奏，并能将造型装饰化。</a:t>
            </a:r>
            <a:endParaRPr lang="en-US" altLang="zh-CN" sz="2700" dirty="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Calibri" panose="020F0502020204030204" charset="0"/>
            </a:endParaRPr>
          </a:p>
          <a:p>
            <a:pPr marL="342900" lvl="0" indent="-342900" algn="l">
              <a:lnSpc>
                <a:spcPct val="90000"/>
              </a:lnSpc>
              <a:buClrTx/>
              <a:buSzTx/>
            </a:pPr>
            <a:r>
              <a:rPr lang="en-US" altLang="zh-CN" sz="2700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Calibri" panose="020F0502020204030204" charset="0"/>
              </a:rPr>
              <a:t>       </a:t>
            </a:r>
            <a:r>
              <a:rPr lang="en-US" altLang="zh-CN" sz="2700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Calibri" panose="020F0502020204030204" charset="0"/>
              </a:rPr>
              <a:t> </a:t>
            </a:r>
            <a:r>
              <a:rPr lang="en-US" altLang="zh-CN" sz="2700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Calibri" panose="020F0502020204030204" charset="0"/>
              </a:rPr>
              <a:t>2.</a:t>
            </a:r>
            <a:r>
              <a:rPr lang="en-US" altLang="zh-CN" sz="2700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Calibri" panose="020F0502020204030204" charset="0"/>
              </a:rPr>
              <a:t>运用对比是色调明快强烈、丰富（比如：橙色与蓝色的补色关系，蓝色明度偏暗，橙色纯度和明度都较高）。</a:t>
            </a:r>
            <a:endParaRPr lang="en-US" altLang="zh-CN" sz="2700" dirty="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Calibri" panose="020F0502020204030204" charset="0"/>
            </a:endParaRPr>
          </a:p>
          <a:p>
            <a:pPr marL="342900" lvl="0" indent="-342900" algn="l">
              <a:lnSpc>
                <a:spcPct val="90000"/>
              </a:lnSpc>
              <a:buClrTx/>
              <a:buSzTx/>
            </a:pPr>
            <a:r>
              <a:rPr lang="en-US" altLang="zh-CN" sz="2700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Calibri" panose="020F0502020204030204" charset="0"/>
              </a:rPr>
              <a:t>        3.</a:t>
            </a:r>
            <a:r>
              <a:rPr lang="en-US" altLang="zh-CN" sz="2700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Calibri" panose="020F0502020204030204" charset="0"/>
              </a:rPr>
              <a:t>注意面积的区别。</a:t>
            </a:r>
            <a:endParaRPr lang="en-US" altLang="zh-CN" sz="2700" dirty="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Calibri" panose="020F0502020204030204" charset="0"/>
            </a:endParaRPr>
          </a:p>
          <a:p>
            <a:pPr marL="342900" lvl="0" indent="-342900" algn="l">
              <a:lnSpc>
                <a:spcPct val="90000"/>
              </a:lnSpc>
              <a:buClrTx/>
              <a:buSzTx/>
            </a:pPr>
            <a:r>
              <a:rPr lang="en-US" altLang="zh-CN" sz="2700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Calibri" panose="020F0502020204030204" charset="0"/>
              </a:rPr>
              <a:t>        4.</a:t>
            </a:r>
            <a:r>
              <a:rPr lang="en-US" altLang="zh-CN" sz="2700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Calibri" panose="020F0502020204030204" charset="0"/>
              </a:rPr>
              <a:t>主动设计直线与圆形之间的节奏对比，并用白色提亮整个色调，达到高级设计的境界。</a:t>
            </a:r>
            <a:endParaRPr lang="en-US" altLang="zh-CN" sz="2700" dirty="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Calibri" panose="020F0502020204030204" charset="0"/>
            </a:endParaRPr>
          </a:p>
          <a:p>
            <a:pPr marL="342900" lvl="0" indent="-342900" algn="l">
              <a:lnSpc>
                <a:spcPct val="90000"/>
              </a:lnSpc>
              <a:buClrTx/>
              <a:buSzTx/>
            </a:pPr>
            <a:r>
              <a:rPr lang="en-US" altLang="zh-CN" sz="2700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Calibri" panose="020F0502020204030204" charset="0"/>
              </a:rPr>
              <a:t>        5.</a:t>
            </a:r>
            <a:r>
              <a:rPr lang="en-US" altLang="zh-CN" sz="2700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Calibri" panose="020F0502020204030204" charset="0"/>
              </a:rPr>
              <a:t>色彩的心理效应受许多其他因素的影响，包括目前的市场、环境、文化、时尚等因素，这些都将影响设计师对色彩的运用。无论在色彩设计上如何“大胆创新”“标新立异”，都要遵循色彩的运用原则，并注意以下几方面：安全性、可见性、易识性等。如果我们一味抛弃所有的色彩定律，在视觉上也许会产生颇为震撼的感觉，但往往只能达到哗众取宠的效果。</a:t>
            </a:r>
            <a:endParaRPr lang="en-US" altLang="zh-CN" sz="2700" dirty="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Calibri" panose="020F0502020204030204" charset="0"/>
            </a:endParaRPr>
          </a:p>
          <a:p>
            <a:pPr marL="342900" lvl="0" indent="-342900" algn="l">
              <a:lnSpc>
                <a:spcPct val="90000"/>
              </a:lnSpc>
              <a:buClrTx/>
              <a:buSzTx/>
            </a:pPr>
            <a:endParaRPr lang="en-US" altLang="zh-CN" sz="2700" dirty="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Calibri" panose="020F0502020204030204" charset="0"/>
            </a:endParaRPr>
          </a:p>
        </p:txBody>
      </p:sp>
      <p:sp>
        <p:nvSpPr>
          <p:cNvPr id="6148" name="Rectangle 3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  <a:noFill/>
          <a:ln w="9525">
            <a:noFill/>
          </a:ln>
        </p:spPr>
        <p:txBody>
          <a:bodyPr vert="horz" anchor="ctr" anchorCtr="0">
            <a:normAutofit/>
          </a:bodyPr>
          <a:lstStyle>
            <a:lvl1pPr marL="914400" lvl="0" indent="-914400" algn="ctr" eaLnBrk="1" latinLnBrk="0" hangingPunct="1">
              <a:lnSpc>
                <a:spcPct val="10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anose="020F0502020204030204" charset="0"/>
              </a:defRPr>
            </a:lvl1pPr>
          </a:lstStyle>
          <a:p>
            <a:pPr lvl="0" algn="ctr" defTabSz="914400">
              <a:buClrTx/>
              <a:buSzTx/>
              <a:buFontTx/>
            </a:pPr>
            <a:r>
              <a:rPr lang="zh-CN" altLang="en-US" sz="44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Calibri" panose="020F0502020204030204" charset="0"/>
              </a:rPr>
              <a:t>自然甲护理的注意事项</a:t>
            </a:r>
            <a:endParaRPr lang="zh-CN" altLang="en-US" sz="4400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sym typeface="Calibri" panose="020F0502020204030204" charset="0"/>
            </a:endParaRPr>
          </a:p>
        </p:txBody>
      </p:sp>
    </p:spTree>
    <p:custDataLst>
      <p:tags r:id="rId2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 userDrawn="1">
            <p:custDataLst>
              <p:tags r:id="rId1"/>
            </p:custDataLst>
          </p:nvPr>
        </p:nvGrpSpPr>
        <p:grpSpPr>
          <a:xfrm>
            <a:off x="7948060" y="505968"/>
            <a:ext cx="952006" cy="966621"/>
            <a:chOff x="7072313" y="1954217"/>
            <a:chExt cx="3722687" cy="3779837"/>
          </a:xfrm>
        </p:grpSpPr>
        <p:sp>
          <p:nvSpPr>
            <p:cNvPr id="6" name="椭圆 4"/>
            <p:cNvSpPr>
              <a:spLocks noChangeArrowheads="1"/>
            </p:cNvSpPr>
            <p:nvPr userDrawn="1">
              <p:custDataLst>
                <p:tags r:id="rId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椭圆 5"/>
            <p:cNvSpPr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椭圆 8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椭圆 7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椭圆 2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30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32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33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138480" y="6098281"/>
            <a:ext cx="487470" cy="494953"/>
            <a:chOff x="7072313" y="1954217"/>
            <a:chExt cx="3722687" cy="3779837"/>
          </a:xfrm>
        </p:grpSpPr>
        <p:sp>
          <p:nvSpPr>
            <p:cNvPr id="17" name="椭圆 4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5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8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7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29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椭圆 30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椭圆 32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椭圆 33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7171" name="标题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928688"/>
          </a:xfrm>
          <a:noFill/>
          <a:ln w="9525">
            <a:noFill/>
          </a:ln>
        </p:spPr>
        <p:txBody>
          <a:bodyPr vert="horz" anchor="ctr" anchorCtr="0">
            <a:normAutofit/>
          </a:bodyPr>
          <a:lstStyle>
            <a:lvl1pPr marL="914400" lvl="0" indent="-914400" algn="ctr" eaLnBrk="1" latinLnBrk="0" hangingPunct="1">
              <a:lnSpc>
                <a:spcPct val="10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anose="020F0502020204030204" charset="0"/>
              </a:defRPr>
            </a:lvl1pPr>
          </a:lstStyle>
          <a:p>
            <a:pPr lvl="0" algn="ctr" defTabSz="914400">
              <a:buClrTx/>
              <a:buSzTx/>
              <a:buFontTx/>
            </a:pPr>
            <a:r>
              <a:rPr lang="zh-CN" altLang="en-US" sz="440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隶书" panose="02010509060101010101" pitchFamily="1" charset="-122"/>
              </a:rPr>
              <a:t>步骤一：将自然甲做延长</a:t>
            </a:r>
            <a:endParaRPr lang="zh-CN" altLang="en-US" sz="4400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sym typeface="隶书" panose="02010509060101010101" pitchFamily="1" charset="-122"/>
            </a:endParaRPr>
          </a:p>
        </p:txBody>
      </p:sp>
      <p:pic>
        <p:nvPicPr>
          <p:cNvPr id="7173" name="Picture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57313" y="1143000"/>
            <a:ext cx="6691312" cy="49482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 userDrawn="1">
            <p:custDataLst>
              <p:tags r:id="rId1"/>
            </p:custDataLst>
          </p:nvPr>
        </p:nvGrpSpPr>
        <p:grpSpPr>
          <a:xfrm>
            <a:off x="7948060" y="505968"/>
            <a:ext cx="952006" cy="966621"/>
            <a:chOff x="7072313" y="1954217"/>
            <a:chExt cx="3722687" cy="3779837"/>
          </a:xfrm>
        </p:grpSpPr>
        <p:sp>
          <p:nvSpPr>
            <p:cNvPr id="6" name="椭圆 4"/>
            <p:cNvSpPr>
              <a:spLocks noChangeArrowheads="1"/>
            </p:cNvSpPr>
            <p:nvPr userDrawn="1">
              <p:custDataLst>
                <p:tags r:id="rId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椭圆 5"/>
            <p:cNvSpPr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椭圆 8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椭圆 7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椭圆 2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30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32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33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138480" y="6098281"/>
            <a:ext cx="487470" cy="494953"/>
            <a:chOff x="7072313" y="1954217"/>
            <a:chExt cx="3722687" cy="3779837"/>
          </a:xfrm>
        </p:grpSpPr>
        <p:sp>
          <p:nvSpPr>
            <p:cNvPr id="17" name="椭圆 4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5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8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7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29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椭圆 30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椭圆 32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椭圆 33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8197" name="标题 1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>
            <a:normAutofit/>
          </a:bodyPr>
          <a:p>
            <a:pPr algn="ctr">
              <a:buNone/>
            </a:pPr>
            <a:r>
              <a:rPr lang="zh-CN" altLang="en-US" sz="4400" b="1" i="1" baseline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步骤</a:t>
            </a:r>
            <a:r>
              <a:rPr lang="zh-CN" altLang="en-US" sz="4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二</a:t>
            </a:r>
            <a:r>
              <a:rPr lang="zh-CN" altLang="en-US" sz="4400" b="1" i="1" baseline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：调色</a:t>
            </a:r>
            <a:endParaRPr lang="zh-CN" altLang="en-US" sz="4400" b="1" i="1" baseline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pic>
        <p:nvPicPr>
          <p:cNvPr id="8198" name="Picture 2"/>
          <p:cNvPicPr>
            <a:picLocks noChangeAspect="1"/>
          </p:cNvPicPr>
          <p:nvPr/>
        </p:nvPicPr>
        <p:blipFill>
          <a:blip r:embed="rId21"/>
          <a:srcRect l="19028" r="16672" b="32143"/>
          <a:stretch>
            <a:fillRect/>
          </a:stretch>
        </p:blipFill>
        <p:spPr>
          <a:xfrm>
            <a:off x="1071563" y="1071563"/>
            <a:ext cx="7072312" cy="50006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 userDrawn="1">
            <p:custDataLst>
              <p:tags r:id="rId1"/>
            </p:custDataLst>
          </p:nvPr>
        </p:nvGrpSpPr>
        <p:grpSpPr>
          <a:xfrm>
            <a:off x="7948060" y="505968"/>
            <a:ext cx="952006" cy="966621"/>
            <a:chOff x="7072313" y="1954217"/>
            <a:chExt cx="3722687" cy="3779837"/>
          </a:xfrm>
        </p:grpSpPr>
        <p:sp>
          <p:nvSpPr>
            <p:cNvPr id="6" name="椭圆 4"/>
            <p:cNvSpPr>
              <a:spLocks noChangeArrowheads="1"/>
            </p:cNvSpPr>
            <p:nvPr userDrawn="1">
              <p:custDataLst>
                <p:tags r:id="rId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椭圆 5"/>
            <p:cNvSpPr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椭圆 8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椭圆 7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椭圆 2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30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32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33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138480" y="6098281"/>
            <a:ext cx="487470" cy="494953"/>
            <a:chOff x="7072313" y="1954217"/>
            <a:chExt cx="3722687" cy="3779837"/>
          </a:xfrm>
        </p:grpSpPr>
        <p:sp>
          <p:nvSpPr>
            <p:cNvPr id="17" name="椭圆 4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5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8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7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29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椭圆 30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椭圆 32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椭圆 33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9221" name="标题 1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>
            <a:normAutofit/>
          </a:bodyPr>
          <a:p>
            <a:pPr algn="ctr">
              <a:buNone/>
            </a:pPr>
            <a:r>
              <a:rPr lang="zh-CN" altLang="en-US" sz="4400" b="1" i="1" baseline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步骤三：绘画玫瑰第一瓣</a:t>
            </a:r>
            <a:endParaRPr lang="zh-CN" altLang="en-US" sz="4400" b="1" i="1" baseline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pic>
        <p:nvPicPr>
          <p:cNvPr id="9222" name="Picture 2"/>
          <p:cNvPicPr>
            <a:picLocks noChangeAspect="1"/>
          </p:cNvPicPr>
          <p:nvPr/>
        </p:nvPicPr>
        <p:blipFill>
          <a:blip r:embed="rId21"/>
          <a:srcRect l="11493" t="10590"/>
          <a:stretch>
            <a:fillRect/>
          </a:stretch>
        </p:blipFill>
        <p:spPr>
          <a:xfrm>
            <a:off x="1143000" y="1214438"/>
            <a:ext cx="7000875" cy="49561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 userDrawn="1">
            <p:custDataLst>
              <p:tags r:id="rId1"/>
            </p:custDataLst>
          </p:nvPr>
        </p:nvGrpSpPr>
        <p:grpSpPr>
          <a:xfrm>
            <a:off x="7948060" y="505968"/>
            <a:ext cx="952006" cy="966621"/>
            <a:chOff x="7072313" y="1954217"/>
            <a:chExt cx="3722687" cy="3779837"/>
          </a:xfrm>
        </p:grpSpPr>
        <p:sp>
          <p:nvSpPr>
            <p:cNvPr id="6" name="椭圆 4"/>
            <p:cNvSpPr>
              <a:spLocks noChangeArrowheads="1"/>
            </p:cNvSpPr>
            <p:nvPr userDrawn="1">
              <p:custDataLst>
                <p:tags r:id="rId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椭圆 5"/>
            <p:cNvSpPr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椭圆 8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椭圆 7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椭圆 2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30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32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33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138480" y="6098281"/>
            <a:ext cx="487470" cy="494953"/>
            <a:chOff x="7072313" y="1954217"/>
            <a:chExt cx="3722687" cy="3779837"/>
          </a:xfrm>
        </p:grpSpPr>
        <p:sp>
          <p:nvSpPr>
            <p:cNvPr id="17" name="椭圆 4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5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8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7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29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椭圆 30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椭圆 32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椭圆 33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0245" name="标题 1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>
            <a:normAutofit/>
          </a:bodyPr>
          <a:p>
            <a:pPr algn="ctr">
              <a:buNone/>
            </a:pPr>
            <a:r>
              <a:rPr lang="zh-CN" altLang="en-US" sz="4400" b="1" i="1" baseline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步骤四：绘画玫瑰第二瓣</a:t>
            </a:r>
            <a:endParaRPr lang="zh-CN" altLang="en-US" sz="4400" b="1" i="1" baseline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pic>
        <p:nvPicPr>
          <p:cNvPr id="10246" name="Picture 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00125" y="1214438"/>
            <a:ext cx="6996113" cy="50006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 userDrawn="1">
            <p:custDataLst>
              <p:tags r:id="rId1"/>
            </p:custDataLst>
          </p:nvPr>
        </p:nvGrpSpPr>
        <p:grpSpPr>
          <a:xfrm>
            <a:off x="7948060" y="505968"/>
            <a:ext cx="952006" cy="966621"/>
            <a:chOff x="7072313" y="1954217"/>
            <a:chExt cx="3722687" cy="3779837"/>
          </a:xfrm>
        </p:grpSpPr>
        <p:sp>
          <p:nvSpPr>
            <p:cNvPr id="6" name="椭圆 4"/>
            <p:cNvSpPr>
              <a:spLocks noChangeArrowheads="1"/>
            </p:cNvSpPr>
            <p:nvPr userDrawn="1">
              <p:custDataLst>
                <p:tags r:id="rId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椭圆 5"/>
            <p:cNvSpPr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椭圆 8"/>
            <p:cNvSpPr>
              <a:spLocks noChangeArrowhead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椭圆 7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椭圆 2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30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32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33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138480" y="6098281"/>
            <a:ext cx="487470" cy="494953"/>
            <a:chOff x="7072313" y="1954217"/>
            <a:chExt cx="3722687" cy="3779837"/>
          </a:xfrm>
        </p:grpSpPr>
        <p:sp>
          <p:nvSpPr>
            <p:cNvPr id="17" name="椭圆 4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椭圆 5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椭圆 8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7072313" y="411639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椭圆 7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7342189" y="1954217"/>
              <a:ext cx="2860675" cy="2860675"/>
            </a:xfrm>
            <a:prstGeom prst="ellipse">
              <a:avLst/>
            </a:prstGeom>
            <a:solidFill>
              <a:srgbClr val="D7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7542213" y="4741867"/>
              <a:ext cx="312737" cy="312737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椭圆 29"/>
            <p:cNvSpPr>
              <a:spLocks noChangeArrowheads="1"/>
            </p:cNvSpPr>
            <p:nvPr userDrawn="1">
              <p:custDataLst>
                <p:tags r:id="rId17"/>
              </p:custDataLst>
            </p:nvPr>
          </p:nvSpPr>
          <p:spPr bwMode="auto">
            <a:xfrm>
              <a:off x="10453688" y="5392742"/>
              <a:ext cx="341312" cy="341312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椭圆 30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10521139" y="5460193"/>
              <a:ext cx="206410" cy="20641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椭圆 32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9353550" y="5314954"/>
              <a:ext cx="169863" cy="171450"/>
            </a:xfrm>
            <a:prstGeom prst="ellipse">
              <a:avLst/>
            </a:prstGeom>
            <a:solidFill>
              <a:srgbClr val="E5B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椭圆 33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9387119" y="5348836"/>
              <a:ext cx="102726" cy="103685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  <a:endParaRPr lang="zh-CN" altLang="zh-CN" sz="1015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1269" name="标题 1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>
            <a:normAutofit/>
          </a:bodyPr>
          <a:p>
            <a:pPr algn="ctr">
              <a:buNone/>
            </a:pPr>
            <a:r>
              <a:rPr lang="zh-CN" altLang="en-US" sz="4400" b="1" i="1" baseline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步骤五：绘画玫瑰第三瓣</a:t>
            </a:r>
            <a:endParaRPr lang="zh-CN" altLang="en-US" sz="4400" b="1" i="1" baseline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pic>
        <p:nvPicPr>
          <p:cNvPr id="11270" name="Picture 2"/>
          <p:cNvPicPr>
            <a:picLocks noChangeAspect="1"/>
          </p:cNvPicPr>
          <p:nvPr/>
        </p:nvPicPr>
        <p:blipFill>
          <a:blip r:embed="rId21"/>
          <a:srcRect t="1591"/>
          <a:stretch>
            <a:fillRect/>
          </a:stretch>
        </p:blipFill>
        <p:spPr>
          <a:xfrm>
            <a:off x="1143000" y="1214438"/>
            <a:ext cx="6786563" cy="4992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Picture 3"/>
          <p:cNvPicPr>
            <a:picLocks noChangeAspect="1"/>
          </p:cNvPicPr>
          <p:nvPr/>
        </p:nvPicPr>
        <p:blipFill>
          <a:blip r:embed="rId22"/>
          <a:srcRect l="34573" t="35359" r="29521" b="34862"/>
          <a:stretch>
            <a:fillRect/>
          </a:stretch>
        </p:blipFill>
        <p:spPr>
          <a:xfrm>
            <a:off x="1143000" y="1214438"/>
            <a:ext cx="2643188" cy="156686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15.xml><?xml version="1.0" encoding="utf-8"?>
<p:tagLst xmlns:p="http://schemas.openxmlformats.org/presentationml/2006/main">
  <p:tag name="KSO_WM_SLIDE_BACKGROUND_TYPE" val="leftRight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32.xml><?xml version="1.0" encoding="utf-8"?>
<p:tagLst xmlns:p="http://schemas.openxmlformats.org/presentationml/2006/main">
  <p:tag name="KSO_WM_SLIDE_BACKGROUND_TYPE" val="topBottom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2.xml><?xml version="1.0" encoding="utf-8"?>
<p:tagLst xmlns:p="http://schemas.openxmlformats.org/presentationml/2006/main">
  <p:tag name="KSO_WM_SLIDE_BACKGROUND_TYPE" val="topBottom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59.xml><?xml version="1.0" encoding="utf-8"?>
<p:tagLst xmlns:p="http://schemas.openxmlformats.org/presentationml/2006/main">
  <p:tag name="KSO_WM_SLIDE_BACKGROUND_TYPE" val="bottomTop"/>
  <p:tag name="KSO_WM_SLIDE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76.xml><?xml version="1.0" encoding="utf-8"?>
<p:tagLst xmlns:p="http://schemas.openxmlformats.org/presentationml/2006/main">
  <p:tag name="KSO_WM_SLIDE_BACKGROUND_TYPE" val="navigation"/>
  <p:tag name="KSO_WM_SLIDE_BK_DARK_LIGHT" val="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6.xml><?xml version="1.0" encoding="utf-8"?>
<p:tagLst xmlns:p="http://schemas.openxmlformats.org/presentationml/2006/main">
  <p:tag name="KSO_WM_SLIDE_BACKGROUND_TYPE" val="navigation"/>
  <p:tag name="KSO_WM_SLIDE_BK_DARK_LIGHT" val="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0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SLIDE_BACKGROUND_TYPE" val="belt"/>
  <p:tag name="KSO_WM_SLIDE_BK_DARK_LIGHT" val="2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18.xml><?xml version="1.0" encoding="utf-8"?>
<p:tagLst xmlns:p="http://schemas.openxmlformats.org/presentationml/2006/main">
  <p:tag name="KSO_WM_SLIDE_BACKGROUND_TYPE" val="belt"/>
  <p:tag name="KSO_WM_SLIDE_BK_DARK_LIGHT" val="2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2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160125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160125"/>
</p:tagLst>
</file>

<file path=ppt/tags/tag23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0"/>
  <p:tag name="KSO_WM_TAG_VERSION" val="1.0"/>
  <p:tag name="KSO_WM_BEAUTIFY_FLAG" val="#wm#"/>
  <p:tag name="KSO_WM_TEMPLATE_CATEGORY" val="custom"/>
  <p:tag name="KSO_WM_TEMPLATE_INDEX" val="160125"/>
  <p:tag name="KSO_WM_TEMPLATE_THUMBS_INDEX" val="1、4、5、8、12、14、22、25、26、27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25"/>
  <p:tag name="KSO_WM_UNIT_TYPE" val="a"/>
  <p:tag name="KSO_WM_UNIT_INDEX" val="1"/>
  <p:tag name="KSO_WM_UNIT_ID" val="custom160125_2*a*1"/>
  <p:tag name="KSO_WM_UNIT_LAYERLEVEL" val="1"/>
  <p:tag name="KSO_WM_UNIT_VALUE" val="34"/>
  <p:tag name="KSO_WM_UNIT_ISCONTENTSTITLE" val="0"/>
  <p:tag name="KSO_WM_UNIT_HIGHLIGHT" val="0"/>
  <p:tag name="KSO_WM_UNIT_COMPATIBLE" val="0"/>
  <p:tag name="KSO_WM_UNIT_PRESET_TEXT_INDEX" val="3"/>
  <p:tag name="KSO_WM_UNIT_PRESET_TEXT_LEN" val="24"/>
  <p:tag name="KSO_WM_UNIT_ISNUMDGMTITLE" val="0"/>
  <p:tag name="KSO_WM_UNIT_NOCLEAR" val="0"/>
  <p:tag name="KSO_WM_UNIT_DIAGRAM_ISNUMVISUAL" val="0"/>
  <p:tag name="KSO_WM_UNIT_DIAGRAM_ISREFERUNIT" val="0"/>
</p:tagLst>
</file>

<file path=ppt/tags/tag241.xml><?xml version="1.0" encoding="utf-8"?>
<p:tagLst xmlns:p="http://schemas.openxmlformats.org/presentationml/2006/main">
  <p:tag name="KSO_WM_TEMPLATE_THUMBS_INDEX" val="1、4、5、8、12、14、22、25、26、27"/>
  <p:tag name="KSO_WM_TEMPLATE_CATEGORY" val="custom"/>
  <p:tag name="KSO_WM_TEMPLATE_INDEX" val="160125"/>
  <p:tag name="KSO_WM_TAG_VERSION" val="1.0"/>
  <p:tag name="KSO_WM_SLIDE_ID" val="custom160125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SUBCATEGORY" val="0"/>
  <p:tag name="KSO_WM_TEMPLATE_MASTER_TYPE" val="1"/>
  <p:tag name="KSO_WM_TEMPLATE_COLOR_TYPE" val="0"/>
</p:tagLst>
</file>

<file path=ppt/tags/tag242.xml><?xml version="1.0" encoding="utf-8"?>
<p:tagLst xmlns:p="http://schemas.openxmlformats.org/presentationml/2006/main">
  <p:tag name="KSO_WM_SLIDE_BACKGROUND_TYPE" val="general"/>
  <p:tag name="WM_BEAUTIFY_SHAPE_IDENTITY" val="{b34ea2f0-c219-462e-9950-6aa9a2091d32}"/>
  <p:tag name="KSO_WM_UNIT_TYPE" val="i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5.xml><?xml version="1.0" encoding="utf-8"?>
<p:tagLst xmlns:p="http://schemas.openxmlformats.org/presentationml/2006/main">
  <p:tag name="MH" val="20151016101458"/>
  <p:tag name="MH_LIBRARY" val="CONTENTS"/>
  <p:tag name="MH_TYPE" val="TITLE"/>
  <p:tag name="ID" val="547139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52.xml><?xml version="1.0" encoding="utf-8"?>
<p:tagLst xmlns:p="http://schemas.openxmlformats.org/presentationml/2006/main">
  <p:tag name="KSO_WM_SLIDE_BACKGROUND_TYPE" val="general"/>
  <p:tag name="WM_BEAUTIFY_SHAPE_IDENTITY" val="{05a57bb8-12f7-4c83-b121-ae28ce252869}"/>
  <p:tag name="KSO_WM_UNIT_TYPE" val="i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6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3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264.xml><?xml version="1.0" encoding="utf-8"?>
<p:tagLst xmlns:p="http://schemas.openxmlformats.org/presentationml/2006/main">
  <p:tag name="KSO_WM_SLIDE_BACKGROUND_TYPE" val="general"/>
  <p:tag name="WM_BEAUTIFY_SHAPE_IDENTITY" val="{b34ea2f0-c219-462e-9950-6aa9a2091d32}"/>
  <p:tag name="KSO_WM_UNIT_TYPE" val="i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74.xml><?xml version="1.0" encoding="utf-8"?>
<p:tagLst xmlns:p="http://schemas.openxmlformats.org/presentationml/2006/main">
  <p:tag name="KSO_WM_SLIDE_BACKGROUND_TYPE" val="general"/>
  <p:tag name="WM_BEAUTIFY_SHAPE_IDENTITY" val="{05a57bb8-12f7-4c83-b121-ae28ce252869}"/>
  <p:tag name="KSO_WM_UNIT_TYPE" val="i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8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5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286.xml><?xml version="1.0" encoding="utf-8"?>
<p:tagLst xmlns:p="http://schemas.openxmlformats.org/presentationml/2006/main">
  <p:tag name="KSO_WM_SLIDE_BACKGROUND_TYPE" val="general"/>
  <p:tag name="WM_BEAUTIFY_SHAPE_IDENTITY" val="{b34ea2f0-c219-462e-9950-6aa9a2091d32}"/>
  <p:tag name="KSO_WM_UNIT_TYPE" val="i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96.xml><?xml version="1.0" encoding="utf-8"?>
<p:tagLst xmlns:p="http://schemas.openxmlformats.org/presentationml/2006/main">
  <p:tag name="KSO_WM_SLIDE_BACKGROUND_TYPE" val="general"/>
  <p:tag name="WM_BEAUTIFY_SHAPE_IDENTITY" val="{05a57bb8-12f7-4c83-b121-ae28ce252869}"/>
  <p:tag name="KSO_WM_UNIT_TYPE" val="i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0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7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08.xml><?xml version="1.0" encoding="utf-8"?>
<p:tagLst xmlns:p="http://schemas.openxmlformats.org/presentationml/2006/main">
  <p:tag name="KSO_WM_SLIDE_BACKGROUND_TYPE" val="general"/>
  <p:tag name="WM_BEAUTIFY_SHAPE_IDENTITY" val="{b34ea2f0-c219-462e-9950-6aa9a2091d32}"/>
  <p:tag name="KSO_WM_UNIT_TYPE" val="i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18.xml><?xml version="1.0" encoding="utf-8"?>
<p:tagLst xmlns:p="http://schemas.openxmlformats.org/presentationml/2006/main">
  <p:tag name="KSO_WM_SLIDE_BACKGROUND_TYPE" val="general"/>
  <p:tag name="WM_BEAUTIFY_SHAPE_IDENTITY" val="{05a57bb8-12f7-4c83-b121-ae28ce252869}"/>
  <p:tag name="KSO_WM_UNIT_TYPE" val="i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28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29.xml><?xml version="1.0" encoding="utf-8"?>
<p:tagLst xmlns:p="http://schemas.openxmlformats.org/presentationml/2006/main">
  <p:tag name="KSO_WM_SLIDE_BACKGROUND_TYPE" val="general"/>
  <p:tag name="WM_BEAUTIFY_SHAPE_IDENTITY" val="{b34ea2f0-c219-462e-9950-6aa9a2091d32}"/>
  <p:tag name="KSO_WM_UNIT_TYPE" val="i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39.xml><?xml version="1.0" encoding="utf-8"?>
<p:tagLst xmlns:p="http://schemas.openxmlformats.org/presentationml/2006/main">
  <p:tag name="KSO_WM_SLIDE_BACKGROUND_TYPE" val="general"/>
  <p:tag name="WM_BEAUTIFY_SHAPE_IDENTITY" val="{05a57bb8-12f7-4c83-b121-ae28ce252869}"/>
  <p:tag name="KSO_WM_UNIT_TYPE" val="i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49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SLIDE_BACKGROUND_TYPE" val="general"/>
  <p:tag name="WM_BEAUTIFY_SHAPE_IDENTITY" val="{b34ea2f0-c219-462e-9950-6aa9a2091d32}"/>
  <p:tag name="KSO_WM_UNIT_TYPE" val="i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SLIDE_BACKGROUND_TYPE" val="general"/>
  <p:tag name="WM_BEAUTIFY_SHAPE_IDENTITY" val="{05a57bb8-12f7-4c83-b121-ae28ce252869}"/>
  <p:tag name="KSO_WM_UNIT_TYPE" val="i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71.xml><?xml version="1.0" encoding="utf-8"?>
<p:tagLst xmlns:p="http://schemas.openxmlformats.org/presentationml/2006/main">
  <p:tag name="KSO_WM_SLIDE_BACKGROUND_TYPE" val="general"/>
  <p:tag name="WM_BEAUTIFY_SHAPE_IDENTITY" val="{b34ea2f0-c219-462e-9950-6aa9a2091d32}"/>
  <p:tag name="KSO_WM_UNIT_TYPE" val="i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81.xml><?xml version="1.0" encoding="utf-8"?>
<p:tagLst xmlns:p="http://schemas.openxmlformats.org/presentationml/2006/main">
  <p:tag name="KSO_WM_SLIDE_BACKGROUND_TYPE" val="general"/>
  <p:tag name="WM_BEAUTIFY_SHAPE_IDENTITY" val="{05a57bb8-12f7-4c83-b121-ae28ce252869}"/>
  <p:tag name="KSO_WM_UNIT_TYPE" val="i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91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92.xml><?xml version="1.0" encoding="utf-8"?>
<p:tagLst xmlns:p="http://schemas.openxmlformats.org/presentationml/2006/main">
  <p:tag name="KSO_WM_SLIDE_BACKGROUND_TYPE" val="general"/>
  <p:tag name="WM_BEAUTIFY_SHAPE_IDENTITY" val="{b34ea2f0-c219-462e-9950-6aa9a2091d32}"/>
  <p:tag name="KSO_WM_UNIT_TYPE" val="i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02.xml><?xml version="1.0" encoding="utf-8"?>
<p:tagLst xmlns:p="http://schemas.openxmlformats.org/presentationml/2006/main">
  <p:tag name="KSO_WM_SLIDE_BACKGROUND_TYPE" val="general"/>
  <p:tag name="WM_BEAUTIFY_SHAPE_IDENTITY" val="{05a57bb8-12f7-4c83-b121-ae28ce252869}"/>
  <p:tag name="KSO_WM_UNIT_TYPE" val="i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12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413.xml><?xml version="1.0" encoding="utf-8"?>
<p:tagLst xmlns:p="http://schemas.openxmlformats.org/presentationml/2006/main">
  <p:tag name="KSO_WM_SLIDE_BACKGROUND_TYPE" val="general"/>
  <p:tag name="WM_BEAUTIFY_SHAPE_IDENTITY" val="{b34ea2f0-c219-462e-9950-6aa9a2091d32}"/>
  <p:tag name="KSO_WM_UNIT_TYPE" val="i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23.xml><?xml version="1.0" encoding="utf-8"?>
<p:tagLst xmlns:p="http://schemas.openxmlformats.org/presentationml/2006/main">
  <p:tag name="KSO_WM_SLIDE_BACKGROUND_TYPE" val="general"/>
  <p:tag name="WM_BEAUTIFY_SHAPE_IDENTITY" val="{05a57bb8-12f7-4c83-b121-ae28ce252869}"/>
  <p:tag name="KSO_WM_UNIT_TYPE" val="i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33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434.xml><?xml version="1.0" encoding="utf-8"?>
<p:tagLst xmlns:p="http://schemas.openxmlformats.org/presentationml/2006/main">
  <p:tag name="KSO_WM_SLIDE_BACKGROUND_TYPE" val="general"/>
  <p:tag name="WM_BEAUTIFY_SHAPE_IDENTITY" val="{b34ea2f0-c219-462e-9950-6aa9a2091d32}"/>
  <p:tag name="KSO_WM_UNIT_TYPE" val="i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44.xml><?xml version="1.0" encoding="utf-8"?>
<p:tagLst xmlns:p="http://schemas.openxmlformats.org/presentationml/2006/main">
  <p:tag name="KSO_WM_SLIDE_BACKGROUND_TYPE" val="general"/>
  <p:tag name="WM_BEAUTIFY_SHAPE_IDENTITY" val="{05a57bb8-12f7-4c83-b121-ae28ce252869}"/>
  <p:tag name="KSO_WM_UNIT_TYPE" val="i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54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455.xml><?xml version="1.0" encoding="utf-8"?>
<p:tagLst xmlns:p="http://schemas.openxmlformats.org/presentationml/2006/main">
  <p:tag name="KSO_WM_SLIDE_BACKGROUND_TYPE" val="general"/>
  <p:tag name="WM_BEAUTIFY_SHAPE_IDENTITY" val="{b34ea2f0-c219-462e-9950-6aa9a2091d32}"/>
  <p:tag name="KSO_WM_UNIT_TYPE" val="i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65.xml><?xml version="1.0" encoding="utf-8"?>
<p:tagLst xmlns:p="http://schemas.openxmlformats.org/presentationml/2006/main">
  <p:tag name="KSO_WM_SLIDE_BACKGROUND_TYPE" val="general"/>
  <p:tag name="WM_BEAUTIFY_SHAPE_IDENTITY" val="{05a57bb8-12f7-4c83-b121-ae28ce252869}"/>
  <p:tag name="KSO_WM_UNIT_TYPE" val="i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75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476.xml><?xml version="1.0" encoding="utf-8"?>
<p:tagLst xmlns:p="http://schemas.openxmlformats.org/presentationml/2006/main">
  <p:tag name="KSO_WM_SLIDE_BACKGROUND_TYPE" val="general"/>
  <p:tag name="WM_BEAUTIFY_SHAPE_IDENTITY" val="{b34ea2f0-c219-462e-9950-6aa9a2091d32}"/>
  <p:tag name="KSO_WM_UNIT_TYPE" val="i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86.xml><?xml version="1.0" encoding="utf-8"?>
<p:tagLst xmlns:p="http://schemas.openxmlformats.org/presentationml/2006/main">
  <p:tag name="KSO_WM_SLIDE_BACKGROUND_TYPE" val="general"/>
  <p:tag name="WM_BEAUTIFY_SHAPE_IDENTITY" val="{05a57bb8-12f7-4c83-b121-ae28ce252869}"/>
  <p:tag name="KSO_WM_UNIT_TYPE" val="i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96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497.xml><?xml version="1.0" encoding="utf-8"?>
<p:tagLst xmlns:p="http://schemas.openxmlformats.org/presentationml/2006/main">
  <p:tag name="KSO_WM_SLIDE_BACKGROUND_TYPE" val="general"/>
  <p:tag name="WM_BEAUTIFY_SHAPE_IDENTITY" val="{b34ea2f0-c219-462e-9950-6aa9a2091d32}"/>
  <p:tag name="KSO_WM_UNIT_TYPE" val="i"/>
</p:tagLst>
</file>

<file path=ppt/tags/tag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07.xml><?xml version="1.0" encoding="utf-8"?>
<p:tagLst xmlns:p="http://schemas.openxmlformats.org/presentationml/2006/main">
  <p:tag name="KSO_WM_SLIDE_BACKGROUND_TYPE" val="general"/>
  <p:tag name="WM_BEAUTIFY_SHAPE_IDENTITY" val="{05a57bb8-12f7-4c83-b121-ae28ce252869}"/>
  <p:tag name="KSO_WM_UNIT_TYPE" val="i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17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518.xml><?xml version="1.0" encoding="utf-8"?>
<p:tagLst xmlns:p="http://schemas.openxmlformats.org/presentationml/2006/main">
  <p:tag name="KSO_WM_SLIDE_BACKGROUND_TYPE" val="general"/>
  <p:tag name="WM_BEAUTIFY_SHAPE_IDENTITY" val="{b34ea2f0-c219-462e-9950-6aa9a2091d32}"/>
  <p:tag name="KSO_WM_UNIT_TYPE" val="i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28.xml><?xml version="1.0" encoding="utf-8"?>
<p:tagLst xmlns:p="http://schemas.openxmlformats.org/presentationml/2006/main">
  <p:tag name="KSO_WM_SLIDE_BACKGROUND_TYPE" val="general"/>
  <p:tag name="WM_BEAUTIFY_SHAPE_IDENTITY" val="{05a57bb8-12f7-4c83-b121-ae28ce252869}"/>
  <p:tag name="KSO_WM_UNIT_TYPE" val="i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38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539.xml><?xml version="1.0" encoding="utf-8"?>
<p:tagLst xmlns:p="http://schemas.openxmlformats.org/presentationml/2006/main">
  <p:tag name="KSO_WM_SLIDE_BACKGROUND_TYPE" val="general"/>
  <p:tag name="WM_BEAUTIFY_SHAPE_IDENTITY" val="{b34ea2f0-c219-462e-9950-6aa9a2091d32}"/>
  <p:tag name="KSO_WM_UNIT_TYPE" val="i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49.xml><?xml version="1.0" encoding="utf-8"?>
<p:tagLst xmlns:p="http://schemas.openxmlformats.org/presentationml/2006/main">
  <p:tag name="KSO_WM_SLIDE_BACKGROUND_TYPE" val="general"/>
  <p:tag name="WM_BEAUTIFY_SHAPE_IDENTITY" val="{05a57bb8-12f7-4c83-b121-ae28ce252869}"/>
  <p:tag name="KSO_WM_UNIT_TYPE" val="i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559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PP_MARK_KEY" val="03cb54b8-28a8-4546-958b-c7e2fdfdd54b"/>
  <p:tag name="COMMONDATA" val="eyJoZGlkIjoiMmFkYjAwMTMyYTk3YTI4Y2ZiOTgzMmMyMmQ2OWEwN2IifQ==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MH" val="20151016104451"/>
  <p:tag name="MH_LIBRARY" val="GRAPHIC"/>
  <p:tag name="MH_ORDER" val="Freeform 2"/>
  <p:tag name="KSO_WM_TAG_VERSION" val="1.0"/>
  <p:tag name="KSO_WM_BEAUTIFY_FLAG" val="#wm#"/>
  <p:tag name="KSO_WM_UNIT_TYPE" val="i"/>
  <p:tag name="KSO_WM_UNIT_ID" val="_11*i*0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LAYERLEVEL" val="1"/>
</p:tagLst>
</file>

<file path=ppt/tags/tag67.xml><?xml version="1.0" encoding="utf-8"?>
<p:tagLst xmlns:p="http://schemas.openxmlformats.org/presentationml/2006/main">
  <p:tag name="MH" val="20151016104451"/>
  <p:tag name="MH_LIBRARY" val="GRAPHIC"/>
  <p:tag name="MH_ORDER" val="Freeform 3"/>
  <p:tag name="KSO_WM_TAG_VERSION" val="1.0"/>
  <p:tag name="KSO_WM_BEAUTIFY_FLAG" val="#wm#"/>
  <p:tag name="KSO_WM_UNIT_TYPE" val="i"/>
  <p:tag name="KSO_WM_UNIT_ID" val="_11*i*0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LAYERLEVEL" val="1"/>
</p:tagLst>
</file>

<file path=ppt/tags/tag68.xml><?xml version="1.0" encoding="utf-8"?>
<p:tagLst xmlns:p="http://schemas.openxmlformats.org/presentationml/2006/main">
  <p:tag name="MH" val="20151016104451"/>
  <p:tag name="MH_LIBRARY" val="GRAPHIC"/>
  <p:tag name="MH_ORDER" val="Freeform 4"/>
  <p:tag name="KSO_WM_TAG_VERSION" val="1.0"/>
  <p:tag name="KSO_WM_BEAUTIFY_FLAG" val="#wm#"/>
  <p:tag name="KSO_WM_UNIT_TYPE" val="i"/>
  <p:tag name="KSO_WM_UNIT_ID" val="_11*i*0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LAYERLEVEL" val="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general"/>
  <p:tag name="WM_BEAUTIFY_SHAPE_IDENTITY" val="{b34ea2f0-c219-462e-9950-6aa9a2091d32}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84.xml><?xml version="1.0" encoding="utf-8"?>
<p:tagLst xmlns:p="http://schemas.openxmlformats.org/presentationml/2006/main">
  <p:tag name="KSO_WM_SLIDE_BACKGROUND_TYPE" val="general"/>
  <p:tag name="WM_BEAUTIFY_SHAPE_IDENTITY" val="{05a57bb8-12f7-4c83-b121-ae28ce252869}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9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</p:tagLst>
</file>

<file path=ppt/tags/tag9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99.xml><?xml version="1.0" encoding="utf-8"?>
<p:tagLst xmlns:p="http://schemas.openxmlformats.org/presentationml/2006/main">
  <p:tag name="KSO_WM_SLIDE_BACKGROUND_TYPE" val="frame"/>
  <p:tag name="KSO_WM_SLIDE_BK_DARK_LIGHT" val="2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160125">
      <a:dk1>
        <a:srgbClr val="000000"/>
      </a:dk1>
      <a:lt1>
        <a:srgbClr val="FFFFFF"/>
      </a:lt1>
      <a:dk2>
        <a:srgbClr val="F6E8E7"/>
      </a:dk2>
      <a:lt2>
        <a:srgbClr val="FDF9F8"/>
      </a:lt2>
      <a:accent1>
        <a:srgbClr val="D78F8E"/>
      </a:accent1>
      <a:accent2>
        <a:srgbClr val="CA7D76"/>
      </a:accent2>
      <a:accent3>
        <a:srgbClr val="BB6E60"/>
      </a:accent3>
      <a:accent4>
        <a:srgbClr val="A9624E"/>
      </a:accent4>
      <a:accent5>
        <a:srgbClr val="8C5A46"/>
      </a:accent5>
      <a:accent6>
        <a:srgbClr val="704F3D"/>
      </a:accent6>
      <a:hlink>
        <a:srgbClr val="2998E3"/>
      </a:hlink>
      <a:folHlink>
        <a:srgbClr val="A5A5A5"/>
      </a:folHlink>
    </a:clrScheme>
    <a:fontScheme name="自定义 10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699</Words>
  <Application>WPS 演示</Application>
  <PresentationFormat>全屏显示(4:3)</PresentationFormat>
  <Paragraphs>43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微软雅黑</vt:lpstr>
      <vt:lpstr>Wingdings 2</vt:lpstr>
      <vt:lpstr>幼圆</vt:lpstr>
      <vt:lpstr>黑体</vt:lpstr>
      <vt:lpstr>楷体</vt:lpstr>
      <vt:lpstr>隶书</vt:lpstr>
      <vt:lpstr>Arial Unicode MS</vt:lpstr>
      <vt:lpstr>Office 主题</vt:lpstr>
      <vt:lpstr>1_Office 主题</vt:lpstr>
      <vt:lpstr>               任务五  任务二  甲油勾绘制作</vt:lpstr>
      <vt:lpstr>任务描述  指甲进行彩绘  用具准备  毛巾、垫枕、橘木棒、底油、亮油、手绘笔、调色板、丙烯颜料、笔洗、一次性纸巾、废物袋、小镊子、钻饰。  实训场地  美甲实训室  技能要求  美甲彩绘绘画动作要熟练、绘画构图要均衡、绘画顺序条理清楚。 </vt:lpstr>
      <vt:lpstr>绘画构思</vt:lpstr>
      <vt:lpstr>自然甲护理的注意事项</vt:lpstr>
      <vt:lpstr>步骤一：将自然甲做延长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APPLE</dc:creator>
  <cp:lastModifiedBy></cp:lastModifiedBy>
  <cp:revision>21</cp:revision>
  <dcterms:created xsi:type="dcterms:W3CDTF">2015-06-03T12:01:00Z</dcterms:created>
  <dcterms:modified xsi:type="dcterms:W3CDTF">2023-03-07T02:33:59Z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2052-11.1.0.13020</vt:lpwstr>
  </property>
  <property fmtid="{D5CDD505-2E9C-101B-9397-08002B2CF9AE}" pid="3" name="ICV">
    <vt:lpwstr>06436C93847C4004A98E2DC918B419C5</vt:lpwstr>
  </property>
</Properties>
</file>