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CCFF"/>
    <a:srgbClr val="FF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1"/>
    <p:restoredTop sz="94703"/>
  </p:normalViewPr>
  <p:slideViewPr>
    <p:cSldViewPr showGuides="1">
      <p:cViewPr varScale="1">
        <p:scale>
          <a:sx n="74" d="100"/>
          <a:sy n="74" d="100"/>
        </p:scale>
        <p:origin x="-516" y="-90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gs" Target="tags/tag709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5" Type="http://schemas.openxmlformats.org/officeDocument/2006/relationships/tags" Target="../tags/tag97.xml"/><Relationship Id="rId24" Type="http://schemas.openxmlformats.org/officeDocument/2006/relationships/tags" Target="../tags/tag96.xml"/><Relationship Id="rId23" Type="http://schemas.openxmlformats.org/officeDocument/2006/relationships/tags" Target="../tags/tag95.xml"/><Relationship Id="rId22" Type="http://schemas.openxmlformats.org/officeDocument/2006/relationships/tags" Target="../tags/tag94.xml"/><Relationship Id="rId21" Type="http://schemas.openxmlformats.org/officeDocument/2006/relationships/tags" Target="../tags/tag93.xml"/><Relationship Id="rId20" Type="http://schemas.openxmlformats.org/officeDocument/2006/relationships/tags" Target="../tags/tag92.xml"/><Relationship Id="rId2" Type="http://schemas.openxmlformats.org/officeDocument/2006/relationships/tags" Target="../tags/tag74.xml"/><Relationship Id="rId19" Type="http://schemas.openxmlformats.org/officeDocument/2006/relationships/tags" Target="../tags/tag91.xml"/><Relationship Id="rId18" Type="http://schemas.openxmlformats.org/officeDocument/2006/relationships/tags" Target="../tags/tag90.xml"/><Relationship Id="rId17" Type="http://schemas.openxmlformats.org/officeDocument/2006/relationships/tags" Target="../tags/tag89.xml"/><Relationship Id="rId16" Type="http://schemas.openxmlformats.org/officeDocument/2006/relationships/tags" Target="../tags/tag88.xml"/><Relationship Id="rId15" Type="http://schemas.openxmlformats.org/officeDocument/2006/relationships/tags" Target="../tags/tag87.xml"/><Relationship Id="rId14" Type="http://schemas.openxmlformats.org/officeDocument/2006/relationships/tags" Target="../tags/tag86.xml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7" Type="http://schemas.openxmlformats.org/officeDocument/2006/relationships/tags" Target="../tags/tag113.xml"/><Relationship Id="rId16" Type="http://schemas.openxmlformats.org/officeDocument/2006/relationships/tags" Target="../tags/tag112.xml"/><Relationship Id="rId15" Type="http://schemas.openxmlformats.org/officeDocument/2006/relationships/tags" Target="../tags/tag111.xml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8" Type="http://schemas.openxmlformats.org/officeDocument/2006/relationships/tags" Target="../tags/tag130.xml"/><Relationship Id="rId17" Type="http://schemas.openxmlformats.org/officeDocument/2006/relationships/tags" Target="../tags/tag129.xml"/><Relationship Id="rId16" Type="http://schemas.openxmlformats.org/officeDocument/2006/relationships/tags" Target="../tags/tag128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8" Type="http://schemas.openxmlformats.org/officeDocument/2006/relationships/tags" Target="../tags/tag157.xml"/><Relationship Id="rId27" Type="http://schemas.openxmlformats.org/officeDocument/2006/relationships/tags" Target="../tags/tag156.xml"/><Relationship Id="rId26" Type="http://schemas.openxmlformats.org/officeDocument/2006/relationships/tags" Target="../tags/tag155.xml"/><Relationship Id="rId25" Type="http://schemas.openxmlformats.org/officeDocument/2006/relationships/tags" Target="../tags/tag154.xml"/><Relationship Id="rId24" Type="http://schemas.openxmlformats.org/officeDocument/2006/relationships/tags" Target="../tags/tag153.xml"/><Relationship Id="rId23" Type="http://schemas.openxmlformats.org/officeDocument/2006/relationships/tags" Target="../tags/tag152.xml"/><Relationship Id="rId22" Type="http://schemas.openxmlformats.org/officeDocument/2006/relationships/tags" Target="../tags/tag151.xml"/><Relationship Id="rId21" Type="http://schemas.openxmlformats.org/officeDocument/2006/relationships/tags" Target="../tags/tag150.xml"/><Relationship Id="rId20" Type="http://schemas.openxmlformats.org/officeDocument/2006/relationships/tags" Target="../tags/tag149.xml"/><Relationship Id="rId2" Type="http://schemas.openxmlformats.org/officeDocument/2006/relationships/tags" Target="../tags/tag131.xml"/><Relationship Id="rId19" Type="http://schemas.openxmlformats.org/officeDocument/2006/relationships/tags" Target="../tags/tag148.xml"/><Relationship Id="rId18" Type="http://schemas.openxmlformats.org/officeDocument/2006/relationships/tags" Target="../tags/tag147.xml"/><Relationship Id="rId17" Type="http://schemas.openxmlformats.org/officeDocument/2006/relationships/tags" Target="../tags/tag146.xml"/><Relationship Id="rId16" Type="http://schemas.openxmlformats.org/officeDocument/2006/relationships/tags" Target="../tags/tag145.xml"/><Relationship Id="rId15" Type="http://schemas.openxmlformats.org/officeDocument/2006/relationships/tags" Target="../tags/tag144.xml"/><Relationship Id="rId14" Type="http://schemas.openxmlformats.org/officeDocument/2006/relationships/tags" Target="../tags/tag143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8" Type="http://schemas.openxmlformats.org/officeDocument/2006/relationships/tags" Target="../tags/tag174.xml"/><Relationship Id="rId17" Type="http://schemas.openxmlformats.org/officeDocument/2006/relationships/tags" Target="../tags/tag173.xml"/><Relationship Id="rId16" Type="http://schemas.openxmlformats.org/officeDocument/2006/relationships/tags" Target="../tags/tag172.xml"/><Relationship Id="rId15" Type="http://schemas.openxmlformats.org/officeDocument/2006/relationships/tags" Target="../tags/tag171.xml"/><Relationship Id="rId14" Type="http://schemas.openxmlformats.org/officeDocument/2006/relationships/tags" Target="../tags/tag170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0" Type="http://schemas.openxmlformats.org/officeDocument/2006/relationships/tags" Target="../tags/tag203.xml"/><Relationship Id="rId3" Type="http://schemas.openxmlformats.org/officeDocument/2006/relationships/tags" Target="../tags/tag176.xml"/><Relationship Id="rId29" Type="http://schemas.openxmlformats.org/officeDocument/2006/relationships/tags" Target="../tags/tag202.xml"/><Relationship Id="rId28" Type="http://schemas.openxmlformats.org/officeDocument/2006/relationships/tags" Target="../tags/tag201.xml"/><Relationship Id="rId27" Type="http://schemas.openxmlformats.org/officeDocument/2006/relationships/tags" Target="../tags/tag200.xml"/><Relationship Id="rId26" Type="http://schemas.openxmlformats.org/officeDocument/2006/relationships/tags" Target="../tags/tag199.xml"/><Relationship Id="rId25" Type="http://schemas.openxmlformats.org/officeDocument/2006/relationships/tags" Target="../tags/tag198.xml"/><Relationship Id="rId24" Type="http://schemas.openxmlformats.org/officeDocument/2006/relationships/tags" Target="../tags/tag197.xml"/><Relationship Id="rId23" Type="http://schemas.openxmlformats.org/officeDocument/2006/relationships/tags" Target="../tags/tag196.xml"/><Relationship Id="rId22" Type="http://schemas.openxmlformats.org/officeDocument/2006/relationships/tags" Target="../tags/tag195.xml"/><Relationship Id="rId21" Type="http://schemas.openxmlformats.org/officeDocument/2006/relationships/tags" Target="../tags/tag194.xml"/><Relationship Id="rId20" Type="http://schemas.openxmlformats.org/officeDocument/2006/relationships/tags" Target="../tags/tag193.xml"/><Relationship Id="rId2" Type="http://schemas.openxmlformats.org/officeDocument/2006/relationships/tags" Target="../tags/tag175.xml"/><Relationship Id="rId19" Type="http://schemas.openxmlformats.org/officeDocument/2006/relationships/tags" Target="../tags/tag192.xml"/><Relationship Id="rId18" Type="http://schemas.openxmlformats.org/officeDocument/2006/relationships/tags" Target="../tags/tag191.xml"/><Relationship Id="rId17" Type="http://schemas.openxmlformats.org/officeDocument/2006/relationships/tags" Target="../tags/tag190.xml"/><Relationship Id="rId16" Type="http://schemas.openxmlformats.org/officeDocument/2006/relationships/tags" Target="../tags/tag189.xml"/><Relationship Id="rId15" Type="http://schemas.openxmlformats.org/officeDocument/2006/relationships/tags" Target="../tags/tag188.xml"/><Relationship Id="rId14" Type="http://schemas.openxmlformats.org/officeDocument/2006/relationships/tags" Target="../tags/tag187.xml"/><Relationship Id="rId13" Type="http://schemas.openxmlformats.org/officeDocument/2006/relationships/tags" Target="../tags/tag186.xml"/><Relationship Id="rId12" Type="http://schemas.openxmlformats.org/officeDocument/2006/relationships/tags" Target="../tags/tag185.xml"/><Relationship Id="rId11" Type="http://schemas.openxmlformats.org/officeDocument/2006/relationships/tags" Target="../tags/tag184.xml"/><Relationship Id="rId10" Type="http://schemas.openxmlformats.org/officeDocument/2006/relationships/tags" Target="../tags/tag18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7" Type="http://schemas.openxmlformats.org/officeDocument/2006/relationships/tags" Target="../tags/tag229.xml"/><Relationship Id="rId26" Type="http://schemas.openxmlformats.org/officeDocument/2006/relationships/tags" Target="../tags/tag228.xml"/><Relationship Id="rId25" Type="http://schemas.openxmlformats.org/officeDocument/2006/relationships/tags" Target="../tags/tag227.xml"/><Relationship Id="rId24" Type="http://schemas.openxmlformats.org/officeDocument/2006/relationships/tags" Target="../tags/tag226.xml"/><Relationship Id="rId23" Type="http://schemas.openxmlformats.org/officeDocument/2006/relationships/tags" Target="../tags/tag225.xml"/><Relationship Id="rId22" Type="http://schemas.openxmlformats.org/officeDocument/2006/relationships/tags" Target="../tags/tag224.xml"/><Relationship Id="rId21" Type="http://schemas.openxmlformats.org/officeDocument/2006/relationships/tags" Target="../tags/tag223.xml"/><Relationship Id="rId20" Type="http://schemas.openxmlformats.org/officeDocument/2006/relationships/tags" Target="../tags/tag222.xml"/><Relationship Id="rId2" Type="http://schemas.openxmlformats.org/officeDocument/2006/relationships/tags" Target="../tags/tag204.xml"/><Relationship Id="rId19" Type="http://schemas.openxmlformats.org/officeDocument/2006/relationships/tags" Target="../tags/tag221.xml"/><Relationship Id="rId18" Type="http://schemas.openxmlformats.org/officeDocument/2006/relationships/tags" Target="../tags/tag220.xml"/><Relationship Id="rId17" Type="http://schemas.openxmlformats.org/officeDocument/2006/relationships/tags" Target="../tags/tag219.xml"/><Relationship Id="rId16" Type="http://schemas.openxmlformats.org/officeDocument/2006/relationships/tags" Target="../tags/tag218.xml"/><Relationship Id="rId15" Type="http://schemas.openxmlformats.org/officeDocument/2006/relationships/tags" Target="../tags/tag217.xml"/><Relationship Id="rId14" Type="http://schemas.openxmlformats.org/officeDocument/2006/relationships/tags" Target="../tags/tag216.xml"/><Relationship Id="rId13" Type="http://schemas.openxmlformats.org/officeDocument/2006/relationships/tags" Target="../tags/tag215.xml"/><Relationship Id="rId12" Type="http://schemas.openxmlformats.org/officeDocument/2006/relationships/tags" Target="../tags/tag214.xml"/><Relationship Id="rId11" Type="http://schemas.openxmlformats.org/officeDocument/2006/relationships/tags" Target="../tags/tag213.xml"/><Relationship Id="rId10" Type="http://schemas.openxmlformats.org/officeDocument/2006/relationships/tags" Target="../tags/tag212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9569" y="685800"/>
            <a:ext cx="2135981" cy="51816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84119" cy="51816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D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  <p:sp>
        <p:nvSpPr>
          <p:cNvPr id="51" name="任意多边形 5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4819650" cy="5861054"/>
          </a:xfrm>
          <a:custGeom>
            <a:avLst/>
            <a:gdLst>
              <a:gd name="connsiteX0" fmla="*/ 0 w 6426200"/>
              <a:gd name="connsiteY0" fmla="*/ 0 h 5861054"/>
              <a:gd name="connsiteX1" fmla="*/ 6202018 w 6426200"/>
              <a:gd name="connsiteY1" fmla="*/ 0 h 5861054"/>
              <a:gd name="connsiteX2" fmla="*/ 6225541 w 6426200"/>
              <a:gd name="connsiteY2" fmla="*/ 69532 h 5861054"/>
              <a:gd name="connsiteX3" fmla="*/ 6426200 w 6426200"/>
              <a:gd name="connsiteY3" fmla="*/ 1397004 h 5861054"/>
              <a:gd name="connsiteX4" fmla="*/ 1962943 w 6426200"/>
              <a:gd name="connsiteY4" fmla="*/ 5861054 h 5861054"/>
              <a:gd name="connsiteX5" fmla="*/ 27937 w 6426200"/>
              <a:gd name="connsiteY5" fmla="*/ 5420851 h 5861054"/>
              <a:gd name="connsiteX6" fmla="*/ 0 w 6426200"/>
              <a:gd name="connsiteY6" fmla="*/ 5406540 h 586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6200" h="5861054">
                <a:moveTo>
                  <a:pt x="0" y="0"/>
                </a:moveTo>
                <a:lnTo>
                  <a:pt x="6202018" y="0"/>
                </a:lnTo>
                <a:lnTo>
                  <a:pt x="6225541" y="69532"/>
                </a:lnTo>
                <a:cubicBezTo>
                  <a:pt x="6355948" y="488880"/>
                  <a:pt x="6426200" y="934737"/>
                  <a:pt x="6426200" y="1397004"/>
                </a:cubicBezTo>
                <a:cubicBezTo>
                  <a:pt x="6426200" y="3862431"/>
                  <a:pt x="4427932" y="5861054"/>
                  <a:pt x="1962943" y="5861054"/>
                </a:cubicBezTo>
                <a:cubicBezTo>
                  <a:pt x="1269665" y="5861054"/>
                  <a:pt x="613305" y="5702960"/>
                  <a:pt x="27937" y="5420851"/>
                </a:cubicBezTo>
                <a:lnTo>
                  <a:pt x="0" y="5406540"/>
                </a:lnTo>
                <a:close/>
              </a:path>
            </a:pathLst>
          </a:custGeom>
          <a:solidFill>
            <a:srgbClr val="E5B8B7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" name="任意多边形 5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" y="0"/>
            <a:ext cx="3496588" cy="4096657"/>
          </a:xfrm>
          <a:custGeom>
            <a:avLst/>
            <a:gdLst>
              <a:gd name="connsiteX0" fmla="*/ 0 w 4662117"/>
              <a:gd name="connsiteY0" fmla="*/ 0 h 4096657"/>
              <a:gd name="connsiteX1" fmla="*/ 4269417 w 4662117"/>
              <a:gd name="connsiteY1" fmla="*/ 0 h 4096657"/>
              <a:gd name="connsiteX2" fmla="*/ 4336341 w 4662117"/>
              <a:gd name="connsiteY2" fmla="*/ 110179 h 4096657"/>
              <a:gd name="connsiteX3" fmla="*/ 4662117 w 4662117"/>
              <a:gd name="connsiteY3" fmla="*/ 1396997 h 4096657"/>
              <a:gd name="connsiteX4" fmla="*/ 1962937 w 4662117"/>
              <a:gd name="connsiteY4" fmla="*/ 4096657 h 4096657"/>
              <a:gd name="connsiteX5" fmla="*/ 54329 w 4662117"/>
              <a:gd name="connsiteY5" fmla="*/ 3305945 h 4096657"/>
              <a:gd name="connsiteX6" fmla="*/ 0 w 4662117"/>
              <a:gd name="connsiteY6" fmla="*/ 3246158 h 409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2117" h="4096657">
                <a:moveTo>
                  <a:pt x="0" y="0"/>
                </a:moveTo>
                <a:lnTo>
                  <a:pt x="4269417" y="0"/>
                </a:lnTo>
                <a:lnTo>
                  <a:pt x="4336341" y="110179"/>
                </a:lnTo>
                <a:cubicBezTo>
                  <a:pt x="4544103" y="492703"/>
                  <a:pt x="4662117" y="931066"/>
                  <a:pt x="4662117" y="1396997"/>
                </a:cubicBezTo>
                <a:cubicBezTo>
                  <a:pt x="4662117" y="2887978"/>
                  <a:pt x="3453653" y="4096657"/>
                  <a:pt x="1962937" y="4096657"/>
                </a:cubicBezTo>
                <a:cubicBezTo>
                  <a:pt x="1217579" y="4096657"/>
                  <a:pt x="542784" y="3794487"/>
                  <a:pt x="54329" y="3305945"/>
                </a:cubicBezTo>
                <a:lnTo>
                  <a:pt x="0" y="3246158"/>
                </a:lnTo>
                <a:close/>
              </a:path>
            </a:pathLst>
          </a:custGeom>
          <a:solidFill>
            <a:srgbClr val="D78F8D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椭圆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53313" y="2245126"/>
            <a:ext cx="469106" cy="469106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椭圆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6018" y="2337832"/>
            <a:ext cx="283695" cy="283695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椭圆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04235" y="4194576"/>
            <a:ext cx="469106" cy="469106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椭圆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06641" y="2311801"/>
            <a:ext cx="2145506" cy="2145506"/>
          </a:xfrm>
          <a:prstGeom prst="ellipse">
            <a:avLst/>
          </a:prstGeom>
          <a:solidFill>
            <a:srgbClr val="D78F8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椭圆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56660" y="4780959"/>
            <a:ext cx="234553" cy="234553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椭圆 2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40266" y="5435406"/>
            <a:ext cx="255984" cy="255984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椭圆 3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890854" y="5485994"/>
            <a:ext cx="154808" cy="154808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椭圆 3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15163" y="5336385"/>
            <a:ext cx="127397" cy="128588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椭圆 3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40339" y="5361797"/>
            <a:ext cx="77045" cy="77764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" name="椭圆 3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602831" y="4793460"/>
            <a:ext cx="223838" cy="223838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" name="椭圆 4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47066" y="4837695"/>
            <a:ext cx="135367" cy="135367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  <p:custDataLst>
              <p:tags r:id="rId16"/>
            </p:custDataLst>
          </p:nvPr>
        </p:nvSpPr>
        <p:spPr>
          <a:xfrm>
            <a:off x="914400" y="3634982"/>
            <a:ext cx="6287864" cy="281946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1015" b="0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  <a:lvl2pPr marL="193040" indent="0" algn="ctr">
              <a:buNone/>
              <a:defRPr sz="845"/>
            </a:lvl2pPr>
            <a:lvl3pPr marL="386080" indent="0" algn="ctr">
              <a:buNone/>
              <a:defRPr sz="760"/>
            </a:lvl3pPr>
            <a:lvl4pPr marL="578485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565" indent="0" algn="ctr">
              <a:buNone/>
              <a:defRPr sz="675"/>
            </a:lvl6pPr>
            <a:lvl7pPr marL="1157605" indent="0" algn="ctr">
              <a:buNone/>
              <a:defRPr sz="675"/>
            </a:lvl7pPr>
            <a:lvl8pPr marL="1350010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 dirty="0"/>
              <a:t>单击此处添加您的副标题</a:t>
            </a:r>
            <a:endParaRPr lang="zh-CN" altLang="en-US" dirty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  <p:custDataLst>
              <p:tags r:id="rId17"/>
            </p:custDataLst>
          </p:nvPr>
        </p:nvSpPr>
        <p:spPr>
          <a:xfrm>
            <a:off x="914400" y="2326187"/>
            <a:ext cx="6287864" cy="1001194"/>
          </a:xfrm>
        </p:spPr>
        <p:txBody>
          <a:bodyPr anchor="b">
            <a:normAutofit/>
          </a:bodyPr>
          <a:lstStyle>
            <a:lvl1pPr algn="r">
              <a:defRPr sz="2250" b="0" kern="1000" baseline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</a:defRPr>
            </a:lvl1pPr>
          </a:lstStyle>
          <a:p>
            <a:r>
              <a:rPr lang="zh-CN" altLang="en-US" dirty="0"/>
              <a:t>单击此处添加您的标题文字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F469824-3CC5-4DB1-AF2F-82061BA313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CFD9E7B5-D67E-4414-B749-EE889DDF4D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6724" y="313420"/>
            <a:ext cx="8215844" cy="59700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66723" y="1770993"/>
            <a:ext cx="8215844" cy="3825107"/>
          </a:xfrm>
        </p:spPr>
        <p:txBody>
          <a:bodyPr>
            <a:normAutofit/>
          </a:bodyPr>
          <a:lstStyle>
            <a:lvl1pPr>
              <a:spcBef>
                <a:spcPct val="34000"/>
              </a:spcBef>
              <a:spcAft>
                <a:spcPts val="300"/>
              </a:spcAft>
              <a:defRPr sz="1350">
                <a:solidFill>
                  <a:schemeClr val="tx1"/>
                </a:solidFill>
              </a:defRPr>
            </a:lvl1pPr>
            <a:lvl2pPr>
              <a:defRPr sz="1125">
                <a:solidFill>
                  <a:schemeClr val="tx1"/>
                </a:solidFill>
              </a:defRPr>
            </a:lvl2pPr>
            <a:lvl3pPr>
              <a:spcBef>
                <a:spcPct val="34000"/>
              </a:spcBef>
              <a:spcAft>
                <a:spcPts val="300"/>
              </a:spcAft>
              <a:defRPr/>
            </a:lvl3pPr>
            <a:lvl4pPr>
              <a:spcBef>
                <a:spcPct val="34000"/>
              </a:spcBef>
              <a:spcAft>
                <a:spcPts val="300"/>
              </a:spcAft>
              <a:defRPr/>
            </a:lvl4pPr>
            <a:lvl5pPr>
              <a:spcBef>
                <a:spcPct val="34000"/>
              </a:spcBef>
              <a:spcAft>
                <a:spcPts val="300"/>
              </a:spcAft>
              <a:defRPr/>
            </a:lvl5pPr>
            <a:lvl6pPr>
              <a:spcBef>
                <a:spcPct val="34000"/>
              </a:spcBef>
              <a:spcAft>
                <a:spcPts val="300"/>
              </a:spcAft>
              <a:defRPr/>
            </a:lvl6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F469824-3CC5-4DB1-AF2F-82061BA313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CFD9E7B5-D67E-4414-B749-EE889DDF4D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Title"/>
          <p:cNvSpPr/>
          <p:nvPr userDrawn="1">
            <p:custDataLst>
              <p:tags r:id="rId2"/>
            </p:custDataLst>
          </p:nvPr>
        </p:nvSpPr>
        <p:spPr>
          <a:xfrm>
            <a:off x="2008241" y="3181472"/>
            <a:ext cx="5114289" cy="74401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0 h 0"/>
              <a:gd name="connsiteX1-45" fmla="*/ 2520280 w 2520280"/>
              <a:gd name="connsiteY1-46" fmla="*/ 0 h 0"/>
              <a:gd name="connsiteX2-47" fmla="*/ 0 w 2520280"/>
              <a:gd name="connsiteY2-48" fmla="*/ 0 h 0"/>
            </a:gdLst>
            <a:ahLst/>
            <a:cxnLst>
              <a:cxn ang="0">
                <a:pos x="connsiteX0-43" y="connsiteY0-44"/>
              </a:cxn>
              <a:cxn ang="0">
                <a:pos x="connsiteX1-45" y="connsiteY1-46"/>
              </a:cxn>
              <a:cxn ang="0">
                <a:pos x="connsiteX2-47" y="connsiteY2-48"/>
              </a:cxn>
            </a:cxnLst>
            <a:rect l="l" t="t" r="r" b="b"/>
            <a:pathLst>
              <a:path w="2520280"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2250" b="1" dirty="0">
              <a:solidFill>
                <a:schemeClr val="tx1"/>
              </a:solidFill>
            </a:endParaRPr>
          </a:p>
        </p:txBody>
      </p:sp>
      <p:sp>
        <p:nvSpPr>
          <p:cNvPr id="2" name="KSO_ST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008800" y="3245916"/>
            <a:ext cx="5113800" cy="745200"/>
          </a:xfrm>
        </p:spPr>
        <p:txBody>
          <a:bodyPr lIns="0" tIns="46800" rIns="0" anchor="t" anchorCtr="0">
            <a:normAutofit/>
          </a:bodyPr>
          <a:lstStyle>
            <a:lvl1pPr algn="ctr">
              <a:defRPr sz="18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单击此处添加您的标题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F469824-3CC5-4DB1-AF2F-82061BA313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CFD9E7B5-D67E-4414-B749-EE889DDF4D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6724" y="313420"/>
            <a:ext cx="8215844" cy="597008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66724" y="1861148"/>
            <a:ext cx="3810000" cy="3699272"/>
          </a:xfrm>
        </p:spPr>
        <p:txBody>
          <a:bodyPr>
            <a:normAutofit/>
          </a:bodyPr>
          <a:lstStyle>
            <a:lvl1pPr>
              <a:spcBef>
                <a:spcPct val="34000"/>
              </a:spcBef>
              <a:spcAft>
                <a:spcPts val="300"/>
              </a:spcAft>
              <a:defRPr sz="1350">
                <a:solidFill>
                  <a:schemeClr val="tx1"/>
                </a:solidFill>
              </a:defRPr>
            </a:lvl1pPr>
            <a:lvl2pPr>
              <a:defRPr sz="1125">
                <a:solidFill>
                  <a:schemeClr val="tx1"/>
                </a:solidFill>
              </a:defRPr>
            </a:lvl2pPr>
            <a:lvl3pPr>
              <a:spcBef>
                <a:spcPct val="34000"/>
              </a:spcBef>
              <a:spcAft>
                <a:spcPts val="300"/>
              </a:spcAft>
              <a:defRPr/>
            </a:lvl3pPr>
            <a:lvl4pPr>
              <a:spcBef>
                <a:spcPct val="34000"/>
              </a:spcBef>
              <a:spcAft>
                <a:spcPts val="300"/>
              </a:spcAft>
              <a:defRPr/>
            </a:lvl4pPr>
            <a:lvl5pPr>
              <a:spcBef>
                <a:spcPct val="34000"/>
              </a:spcBef>
              <a:spcAft>
                <a:spcPts val="300"/>
              </a:spcAft>
              <a:defRPr/>
            </a:lvl5pPr>
            <a:lvl6pPr>
              <a:spcBef>
                <a:spcPct val="34000"/>
              </a:spcBef>
              <a:spcAft>
                <a:spcPts val="300"/>
              </a:spcAft>
              <a:defRPr/>
            </a:lvl6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61981" y="1861148"/>
            <a:ext cx="3820587" cy="3699272"/>
          </a:xfrm>
        </p:spPr>
        <p:txBody>
          <a:bodyPr>
            <a:normAutofit/>
          </a:bodyPr>
          <a:lstStyle>
            <a:lvl1pPr>
              <a:spcBef>
                <a:spcPct val="34000"/>
              </a:spcBef>
              <a:spcAft>
                <a:spcPts val="300"/>
              </a:spcAft>
              <a:defRPr sz="1350">
                <a:solidFill>
                  <a:schemeClr val="tx1"/>
                </a:solidFill>
              </a:defRPr>
            </a:lvl1pPr>
            <a:lvl2pPr>
              <a:defRPr sz="1125">
                <a:solidFill>
                  <a:schemeClr val="tx1"/>
                </a:solidFill>
              </a:defRPr>
            </a:lvl2pPr>
            <a:lvl3pPr>
              <a:spcBef>
                <a:spcPct val="34000"/>
              </a:spcBef>
              <a:spcAft>
                <a:spcPts val="300"/>
              </a:spcAft>
              <a:defRPr/>
            </a:lvl3pPr>
            <a:lvl4pPr>
              <a:spcBef>
                <a:spcPct val="34000"/>
              </a:spcBef>
              <a:spcAft>
                <a:spcPts val="300"/>
              </a:spcAft>
              <a:defRPr/>
            </a:lvl4pPr>
            <a:lvl5pPr>
              <a:spcBef>
                <a:spcPct val="34000"/>
              </a:spcBef>
              <a:spcAft>
                <a:spcPts val="300"/>
              </a:spcAft>
              <a:defRPr/>
            </a:lvl5pPr>
            <a:lvl6pPr>
              <a:spcBef>
                <a:spcPct val="34000"/>
              </a:spcBef>
              <a:spcAft>
                <a:spcPts val="300"/>
              </a:spcAft>
              <a:defRPr/>
            </a:lvl6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F469824-3CC5-4DB1-AF2F-82061BA313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CFD9E7B5-D67E-4414-B749-EE889DDF4D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0876" y="387779"/>
            <a:ext cx="7886698" cy="537767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40876" y="1479351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575" b="1"/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010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0876" y="2678394"/>
            <a:ext cx="3868340" cy="2868727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0184" y="1479351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575" b="1"/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010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0184" y="2678394"/>
            <a:ext cx="3887391" cy="2868727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F469824-3CC5-4DB1-AF2F-82061BA313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CFD9E7B5-D67E-4414-B749-EE889DDF4D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2451" y="313420"/>
            <a:ext cx="8215844" cy="59700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F469824-3CC5-4DB1-AF2F-82061BA313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CFD9E7B5-D67E-4414-B749-EE889DDF4D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BT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34644" y="1121174"/>
            <a:ext cx="2949178" cy="802478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zh-CN" altLang="en-US" dirty="0"/>
              <a:t>单击此处编辑标题</a:t>
            </a:r>
            <a:endParaRPr lang="en-US" dirty="0"/>
          </a:p>
        </p:txBody>
      </p:sp>
      <p:sp>
        <p:nvSpPr>
          <p:cNvPr id="7" name="KSO_BC1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4082125" y="1596632"/>
            <a:ext cx="4629150" cy="3655219"/>
          </a:xfrm>
        </p:spPr>
        <p:txBody>
          <a:bodyPr anchor="t"/>
          <a:lstStyle>
            <a:lvl1pPr marL="0" indent="0">
              <a:buNone/>
              <a:defRPr sz="1350"/>
            </a:lvl1pPr>
            <a:lvl2pPr marL="193040" indent="0">
              <a:buNone/>
              <a:defRPr sz="1180"/>
            </a:lvl2pPr>
            <a:lvl3pPr marL="386080" indent="0">
              <a:buNone/>
              <a:defRPr sz="1015"/>
            </a:lvl3pPr>
            <a:lvl4pPr marL="578485" indent="0">
              <a:buNone/>
              <a:defRPr sz="845"/>
            </a:lvl4pPr>
            <a:lvl5pPr marL="771525" indent="0">
              <a:buNone/>
              <a:defRPr sz="845"/>
            </a:lvl5pPr>
            <a:lvl6pPr marL="964565" indent="0">
              <a:buNone/>
              <a:defRPr sz="845"/>
            </a:lvl6pPr>
            <a:lvl7pPr marL="1157605" indent="0">
              <a:buNone/>
              <a:defRPr sz="845"/>
            </a:lvl7pPr>
            <a:lvl8pPr marL="1350010" indent="0">
              <a:buNone/>
              <a:defRPr sz="845"/>
            </a:lvl8pPr>
            <a:lvl9pPr marL="1543050" indent="0">
              <a:buNone/>
              <a:defRPr sz="84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8" name="KSO_BC2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934644" y="2533849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F469824-3CC5-4DB1-AF2F-82061BA313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CFD9E7B5-D67E-4414-B749-EE889DDF4D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857068" y="1237377"/>
            <a:ext cx="886883" cy="4358879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17444" y="1237377"/>
            <a:ext cx="7346490" cy="4358879"/>
          </a:xfrm>
        </p:spPr>
        <p:txBody>
          <a:bodyPr vert="eaVert"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3pPr marL="386080" indent="0">
              <a:buFontTx/>
              <a:buNone/>
              <a:defRPr sz="1125"/>
            </a:lvl3pPr>
            <a:lvl4pPr marL="578485" indent="0">
              <a:buFontTx/>
              <a:buNone/>
              <a:defRPr sz="1015"/>
            </a:lvl4pPr>
            <a:lvl5pPr marL="771525" indent="0">
              <a:buFontTx/>
              <a:buNone/>
              <a:defRPr sz="1015"/>
            </a:lvl5pPr>
            <a:lvl6pPr marL="964565" indent="0">
              <a:buFontTx/>
              <a:buNone/>
              <a:defRPr sz="1015"/>
            </a:lvl6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F469824-3CC5-4DB1-AF2F-82061BA313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CFD9E7B5-D67E-4414-B749-EE889DDF4D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F469824-3CC5-4DB1-AF2F-82061BA313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CFD9E7B5-D67E-4414-B749-EE889DDF4D23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18480" y="1192963"/>
            <a:ext cx="8707040" cy="4611290"/>
          </a:xfrm>
        </p:spPr>
        <p:txBody>
          <a:bodyPr/>
          <a:lstStyle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 userDrawn="1">
            <p:custDataLst>
              <p:tags r:id="rId2"/>
            </p:custDataLst>
          </p:nvPr>
        </p:nvSpPr>
        <p:spPr>
          <a:xfrm>
            <a:off x="2265760" y="2707880"/>
            <a:ext cx="4506515" cy="1664494"/>
          </a:xfrm>
          <a:custGeom>
            <a:avLst/>
            <a:gdLst>
              <a:gd name="connsiteX0" fmla="*/ 0 w 6008914"/>
              <a:gd name="connsiteY0" fmla="*/ 452846 h 2220686"/>
              <a:gd name="connsiteX1" fmla="*/ 252548 w 6008914"/>
              <a:gd name="connsiteY1" fmla="*/ 1793966 h 2220686"/>
              <a:gd name="connsiteX2" fmla="*/ 5320937 w 6008914"/>
              <a:gd name="connsiteY2" fmla="*/ 2220686 h 2220686"/>
              <a:gd name="connsiteX3" fmla="*/ 6008914 w 6008914"/>
              <a:gd name="connsiteY3" fmla="*/ 0 h 2220686"/>
              <a:gd name="connsiteX4" fmla="*/ 0 w 6008914"/>
              <a:gd name="connsiteY4" fmla="*/ 452846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8914" h="2220686">
                <a:moveTo>
                  <a:pt x="0" y="452846"/>
                </a:moveTo>
                <a:lnTo>
                  <a:pt x="252548" y="1793966"/>
                </a:lnTo>
                <a:lnTo>
                  <a:pt x="5320937" y="2220686"/>
                </a:lnTo>
                <a:lnTo>
                  <a:pt x="6008914" y="0"/>
                </a:lnTo>
                <a:lnTo>
                  <a:pt x="0" y="4528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15">
              <a:solidFill>
                <a:srgbClr val="FFFFFF"/>
              </a:solidFill>
            </a:endParaRPr>
          </a:p>
        </p:txBody>
      </p:sp>
      <p:sp>
        <p:nvSpPr>
          <p:cNvPr id="4" name="任意多边形 3"/>
          <p:cNvSpPr/>
          <p:nvPr userDrawn="1">
            <p:custDataLst>
              <p:tags r:id="rId3"/>
            </p:custDataLst>
          </p:nvPr>
        </p:nvSpPr>
        <p:spPr>
          <a:xfrm>
            <a:off x="6815138" y="2502694"/>
            <a:ext cx="300038" cy="119063"/>
          </a:xfrm>
          <a:custGeom>
            <a:avLst/>
            <a:gdLst>
              <a:gd name="connsiteX0" fmla="*/ 0 w 400050"/>
              <a:gd name="connsiteY0" fmla="*/ 152400 h 158750"/>
              <a:gd name="connsiteX1" fmla="*/ 374650 w 400050"/>
              <a:gd name="connsiteY1" fmla="*/ 0 h 158750"/>
              <a:gd name="connsiteX2" fmla="*/ 400050 w 400050"/>
              <a:gd name="connsiteY2" fmla="*/ 158750 h 158750"/>
              <a:gd name="connsiteX3" fmla="*/ 0 w 400050"/>
              <a:gd name="connsiteY3" fmla="*/ 15240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158750">
                <a:moveTo>
                  <a:pt x="0" y="152400"/>
                </a:moveTo>
                <a:lnTo>
                  <a:pt x="374650" y="0"/>
                </a:lnTo>
                <a:lnTo>
                  <a:pt x="400050" y="158750"/>
                </a:lnTo>
                <a:lnTo>
                  <a:pt x="0" y="152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15">
              <a:solidFill>
                <a:srgbClr val="FFFFFF"/>
              </a:solidFill>
            </a:endParaRPr>
          </a:p>
        </p:txBody>
      </p:sp>
      <p:sp>
        <p:nvSpPr>
          <p:cNvPr id="5" name="任意多边形 4"/>
          <p:cNvSpPr/>
          <p:nvPr userDrawn="1">
            <p:custDataLst>
              <p:tags r:id="rId4"/>
            </p:custDataLst>
          </p:nvPr>
        </p:nvSpPr>
        <p:spPr>
          <a:xfrm>
            <a:off x="6719888" y="1979613"/>
            <a:ext cx="276225" cy="257175"/>
          </a:xfrm>
          <a:custGeom>
            <a:avLst/>
            <a:gdLst>
              <a:gd name="connsiteX0" fmla="*/ 0 w 368300"/>
              <a:gd name="connsiteY0" fmla="*/ 342900 h 342900"/>
              <a:gd name="connsiteX1" fmla="*/ 254000 w 368300"/>
              <a:gd name="connsiteY1" fmla="*/ 0 h 342900"/>
              <a:gd name="connsiteX2" fmla="*/ 368300 w 368300"/>
              <a:gd name="connsiteY2" fmla="*/ 139700 h 342900"/>
              <a:gd name="connsiteX3" fmla="*/ 0 w 368300"/>
              <a:gd name="connsiteY3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" h="342900">
                <a:moveTo>
                  <a:pt x="0" y="342900"/>
                </a:moveTo>
                <a:lnTo>
                  <a:pt x="254000" y="0"/>
                </a:lnTo>
                <a:lnTo>
                  <a:pt x="368300" y="139700"/>
                </a:lnTo>
                <a:lnTo>
                  <a:pt x="0" y="3429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15">
              <a:solidFill>
                <a:srgbClr val="FFFFFF"/>
              </a:solidFill>
            </a:endParaRPr>
          </a:p>
        </p:txBody>
      </p:sp>
      <p:sp>
        <p:nvSpPr>
          <p:cNvPr id="9" name="KSO_BT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 rot="21480000">
            <a:off x="2568846" y="2992119"/>
            <a:ext cx="3759668" cy="814662"/>
          </a:xfrm>
        </p:spPr>
        <p:txBody>
          <a:bodyPr>
            <a:normAutofit/>
          </a:bodyPr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 rot="300000">
            <a:off x="4320000" y="4109850"/>
            <a:ext cx="1925100" cy="2943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015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1"/>
            <p:custDataLst>
              <p:tags r:id="rId7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F469824-3CC5-4DB1-AF2F-82061BA313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  <p:custDataLst>
              <p:tags r:id="rId8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3"/>
            <p:custDataLst>
              <p:tags r:id="rId9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CFD9E7B5-D67E-4414-B749-EE889DDF4D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2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52451" y="313420"/>
            <a:ext cx="8215844" cy="597008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600" y="304200"/>
            <a:ext cx="87048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9" name="组合 8"/>
          <p:cNvGrpSpPr/>
          <p:nvPr userDrawn="1">
            <p:custDataLst>
              <p:tags r:id="rId3"/>
            </p:custDataLst>
          </p:nvPr>
        </p:nvGrpSpPr>
        <p:grpSpPr>
          <a:xfrm>
            <a:off x="194911" y="380839"/>
            <a:ext cx="952006" cy="966621"/>
            <a:chOff x="7072313" y="1954217"/>
            <a:chExt cx="3722687" cy="3779837"/>
          </a:xfrm>
        </p:grpSpPr>
        <p:sp>
          <p:nvSpPr>
            <p:cNvPr id="10" name="椭圆 4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5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8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7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椭圆 29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椭圆 30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椭圆 32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33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961200" y="1339650"/>
            <a:ext cx="7219800" cy="542700"/>
          </a:xfrm>
        </p:spPr>
        <p:txBody>
          <a:bodyPr anchor="ctr"/>
          <a:lstStyle>
            <a:lvl1pPr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960835" y="25942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 dirty="0">
              <a:sym typeface="+mn-ea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>
            <a:off x="8381197" y="6028485"/>
            <a:ext cx="547745" cy="556154"/>
            <a:chOff x="7072313" y="1954217"/>
            <a:chExt cx="3722687" cy="3779837"/>
          </a:xfrm>
        </p:grpSpPr>
        <p:sp>
          <p:nvSpPr>
            <p:cNvPr id="11" name="椭圆 4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5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8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7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椭圆 29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椭圆 30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32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33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437400" y="880650"/>
            <a:ext cx="2970000" cy="661500"/>
          </a:xfrm>
        </p:spPr>
        <p:txBody>
          <a:bodyPr anchor="ctr"/>
          <a:lstStyle>
            <a:lvl1pPr>
              <a:defRPr sz="2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7"/>
            </p:custDataLst>
          </p:nvPr>
        </p:nvSpPr>
        <p:spPr>
          <a:xfrm>
            <a:off x="440100" y="227565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8"/>
            </p:custDataLst>
          </p:nvPr>
        </p:nvSpPr>
        <p:spPr>
          <a:xfrm>
            <a:off x="3825900" y="1405930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>
            <a:off x="8034689" y="5597733"/>
            <a:ext cx="952006" cy="966621"/>
            <a:chOff x="7072313" y="1954217"/>
            <a:chExt cx="3722687" cy="3779837"/>
          </a:xfrm>
        </p:grpSpPr>
        <p:sp>
          <p:nvSpPr>
            <p:cNvPr id="12" name="椭圆 4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5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8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椭圆 7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椭圆 29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30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32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33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 userDrawn="1">
            <p:custDataLst>
              <p:tags r:id="rId13"/>
            </p:custDataLst>
          </p:nvPr>
        </p:nvGrpSpPr>
        <p:grpSpPr>
          <a:xfrm>
            <a:off x="7652085" y="5512718"/>
            <a:ext cx="380505" cy="386347"/>
            <a:chOff x="7072313" y="1954217"/>
            <a:chExt cx="3722687" cy="3779837"/>
          </a:xfrm>
        </p:grpSpPr>
        <p:sp>
          <p:nvSpPr>
            <p:cNvPr id="22" name="椭圆 4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5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8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7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椭圆 29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椭圆 30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椭圆 32"/>
            <p:cNvSpPr>
              <a:spLocks noChangeArrowheads="1"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" name="椭圆 33"/>
            <p:cNvSpPr>
              <a:spLocks noChangeArrowheads="1"/>
            </p:cNvSpPr>
            <p:nvPr userDrawn="1">
              <p:custDataLst>
                <p:tags r:id="rId22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459000" y="859500"/>
            <a:ext cx="8232300" cy="469800"/>
          </a:xfrm>
        </p:spPr>
        <p:txBody>
          <a:bodyPr anchor="ctr"/>
          <a:lstStyle>
            <a:lvl1pPr algn="ctr">
              <a:defRPr sz="2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4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5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6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7"/>
            </p:custDataLst>
          </p:nvPr>
        </p:nvSpPr>
        <p:spPr>
          <a:xfrm>
            <a:off x="459000" y="17631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28"/>
            </p:custDataLst>
          </p:nvPr>
        </p:nvSpPr>
        <p:spPr>
          <a:xfrm>
            <a:off x="459581" y="323685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11" name="椭圆 4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5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8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7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椭圆 29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椭圆 30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32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33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3600" y="740250"/>
            <a:ext cx="8232300" cy="423900"/>
          </a:xfrm>
        </p:spPr>
        <p:txBody>
          <a:bodyPr anchor="ctr"/>
          <a:lstStyle>
            <a:lvl1pPr algn="ctr"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453628" y="20826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8"/>
            </p:custDataLst>
          </p:nvPr>
        </p:nvSpPr>
        <p:spPr>
          <a:xfrm>
            <a:off x="445500" y="53068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>
            <a:off x="8475044" y="6141776"/>
            <a:ext cx="547745" cy="556154"/>
            <a:chOff x="7072313" y="1954217"/>
            <a:chExt cx="3722687" cy="3779837"/>
          </a:xfrm>
        </p:grpSpPr>
        <p:sp>
          <p:nvSpPr>
            <p:cNvPr id="14" name="椭圆 4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椭圆 5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椭圆 8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椭圆 7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29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30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32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33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3" name="组合 22"/>
          <p:cNvGrpSpPr/>
          <p:nvPr userDrawn="1">
            <p:custDataLst>
              <p:tags r:id="rId13"/>
            </p:custDataLst>
          </p:nvPr>
        </p:nvGrpSpPr>
        <p:grpSpPr>
          <a:xfrm>
            <a:off x="107081" y="347154"/>
            <a:ext cx="954105" cy="968753"/>
            <a:chOff x="7072313" y="1954217"/>
            <a:chExt cx="3722687" cy="3779837"/>
          </a:xfrm>
        </p:grpSpPr>
        <p:sp>
          <p:nvSpPr>
            <p:cNvPr id="24" name="椭圆 4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5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椭圆 8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椭圆 7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椭圆 29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" name="椭圆 30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椭圆 32"/>
            <p:cNvSpPr>
              <a:spLocks noChangeArrowheads="1"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椭圆 33"/>
            <p:cNvSpPr>
              <a:spLocks noChangeArrowheads="1"/>
            </p:cNvSpPr>
            <p:nvPr userDrawn="1">
              <p:custDataLst>
                <p:tags r:id="rId22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434700" y="292846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4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5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6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7"/>
            </p:custDataLst>
          </p:nvPr>
        </p:nvSpPr>
        <p:spPr>
          <a:xfrm>
            <a:off x="434700" y="20250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28"/>
            </p:custDataLst>
          </p:nvPr>
        </p:nvSpPr>
        <p:spPr>
          <a:xfrm>
            <a:off x="4681800" y="20250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29"/>
            </p:custDataLst>
          </p:nvPr>
        </p:nvSpPr>
        <p:spPr>
          <a:xfrm>
            <a:off x="429300" y="49144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30"/>
            </p:custDataLst>
          </p:nvPr>
        </p:nvSpPr>
        <p:spPr>
          <a:xfrm>
            <a:off x="4689900" y="49108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84968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0583" y="1981200"/>
            <a:ext cx="4184968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576668"/>
            <a:ext cx="9144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9" name="组合 28"/>
          <p:cNvGrpSpPr/>
          <p:nvPr userDrawn="1">
            <p:custDataLst>
              <p:tags r:id="rId6"/>
            </p:custDataLst>
          </p:nvPr>
        </p:nvGrpSpPr>
        <p:grpSpPr>
          <a:xfrm>
            <a:off x="164831" y="751415"/>
            <a:ext cx="954105" cy="968753"/>
            <a:chOff x="7072313" y="1954217"/>
            <a:chExt cx="3722687" cy="3779837"/>
          </a:xfrm>
        </p:grpSpPr>
        <p:sp>
          <p:nvSpPr>
            <p:cNvPr id="30" name="椭圆 4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椭圆 5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椭圆 8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" name="椭圆 7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椭圆 33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椭圆 29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6" name="椭圆 30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7" name="椭圆 32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8" name="椭圆 33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9" name="组合 38"/>
          <p:cNvGrpSpPr/>
          <p:nvPr userDrawn="1">
            <p:custDataLst>
              <p:tags r:id="rId16"/>
            </p:custDataLst>
          </p:nvPr>
        </p:nvGrpSpPr>
        <p:grpSpPr>
          <a:xfrm>
            <a:off x="8239549" y="5728622"/>
            <a:ext cx="407545" cy="413802"/>
            <a:chOff x="7072313" y="1954217"/>
            <a:chExt cx="3722687" cy="3779837"/>
          </a:xfrm>
        </p:grpSpPr>
        <p:sp>
          <p:nvSpPr>
            <p:cNvPr id="40" name="椭圆 4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" name="椭圆 5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2" name="椭圆 8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3" name="椭圆 7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4" name="椭圆 43"/>
            <p:cNvSpPr>
              <a:spLocks noChangeArrowheads="1"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5" name="椭圆 29"/>
            <p:cNvSpPr>
              <a:spLocks noChangeArrowheads="1"/>
            </p:cNvSpPr>
            <p:nvPr userDrawn="1">
              <p:custDataLst>
                <p:tags r:id="rId22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椭圆 30"/>
            <p:cNvSpPr>
              <a:spLocks noChangeArrowheads="1"/>
            </p:cNvSpPr>
            <p:nvPr userDrawn="1">
              <p:custDataLst>
                <p:tags r:id="rId23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7" name="椭圆 32"/>
            <p:cNvSpPr>
              <a:spLocks noChangeArrowheads="1"/>
            </p:cNvSpPr>
            <p:nvPr userDrawn="1">
              <p:custDataLst>
                <p:tags r:id="rId24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8" name="椭圆 33"/>
            <p:cNvSpPr>
              <a:spLocks noChangeArrowheads="1"/>
            </p:cNvSpPr>
            <p:nvPr userDrawn="1">
              <p:custDataLst>
                <p:tags r:id="rId25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6"/>
            </p:custDataLst>
          </p:nvPr>
        </p:nvSpPr>
        <p:spPr>
          <a:xfrm>
            <a:off x="1142100" y="1637550"/>
            <a:ext cx="6858000" cy="1790100"/>
          </a:xfrm>
        </p:spPr>
        <p:txBody>
          <a:bodyPr anchor="b"/>
          <a:lstStyle>
            <a:lvl1pPr algn="ctr">
              <a:defRPr sz="337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7"/>
            </p:custDataLst>
          </p:nvPr>
        </p:nvSpPr>
        <p:spPr>
          <a:xfrm>
            <a:off x="1141810" y="40698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9" Type="http://schemas.openxmlformats.org/officeDocument/2006/relationships/theme" Target="../theme/theme2.xml"/><Relationship Id="rId28" Type="http://schemas.openxmlformats.org/officeDocument/2006/relationships/tags" Target="../tags/tag239.xml"/><Relationship Id="rId27" Type="http://schemas.openxmlformats.org/officeDocument/2006/relationships/tags" Target="../tags/tag238.xml"/><Relationship Id="rId26" Type="http://schemas.openxmlformats.org/officeDocument/2006/relationships/tags" Target="../tags/tag237.xml"/><Relationship Id="rId25" Type="http://schemas.openxmlformats.org/officeDocument/2006/relationships/tags" Target="../tags/tag236.xml"/><Relationship Id="rId24" Type="http://schemas.openxmlformats.org/officeDocument/2006/relationships/tags" Target="../tags/tag235.xml"/><Relationship Id="rId23" Type="http://schemas.openxmlformats.org/officeDocument/2006/relationships/tags" Target="../tags/tag234.xml"/><Relationship Id="rId22" Type="http://schemas.openxmlformats.org/officeDocument/2006/relationships/tags" Target="../tags/tag233.xml"/><Relationship Id="rId21" Type="http://schemas.openxmlformats.org/officeDocument/2006/relationships/tags" Target="../tags/tag232.xml"/><Relationship Id="rId20" Type="http://schemas.openxmlformats.org/officeDocument/2006/relationships/tags" Target="../tags/tag231.xml"/><Relationship Id="rId2" Type="http://schemas.openxmlformats.org/officeDocument/2006/relationships/slideLayout" Target="../slideLayouts/slideLayout14.xml"/><Relationship Id="rId19" Type="http://schemas.openxmlformats.org/officeDocument/2006/relationships/tags" Target="../tags/tag230.xml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 92161"/>
          <p:cNvSpPr>
            <a:spLocks noGrp="1" noRot="1"/>
          </p:cNvSpPr>
          <p:nvPr>
            <p:ph type="title"/>
          </p:nvPr>
        </p:nvSpPr>
        <p:spPr>
          <a:xfrm>
            <a:off x="301625" y="6858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文本占位符 92162"/>
          <p:cNvSpPr>
            <a:spLocks noGrp="1" noRot="1"/>
          </p:cNvSpPr>
          <p:nvPr>
            <p:ph type="body"/>
          </p:nvPr>
        </p:nvSpPr>
        <p:spPr>
          <a:xfrm>
            <a:off x="304800" y="1981200"/>
            <a:ext cx="8540750" cy="3886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2164" name="日期占位符 92163"/>
          <p:cNvSpPr>
            <a:spLocks noGrp="1"/>
          </p:cNvSpPr>
          <p:nvPr>
            <p:ph type="dt" sz="half" idx="2"/>
          </p:nvPr>
        </p:nvSpPr>
        <p:spPr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92165" name="页脚占位符 92164"/>
          <p:cNvSpPr>
            <a:spLocks noGrp="1"/>
          </p:cNvSpPr>
          <p:nvPr>
            <p:ph type="ftr" sz="quarter" idx="3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strike="noStrike" noProof="1" dirty="0"/>
          </a:p>
        </p:txBody>
      </p:sp>
      <p:sp>
        <p:nvSpPr>
          <p:cNvPr id="92166" name="灯片编号占位符 92165"/>
          <p:cNvSpPr>
            <a:spLocks noGrp="1"/>
          </p:cNvSpPr>
          <p:nvPr>
            <p:ph type="sldNum" sz="quarter" idx="4"/>
          </p:nvPr>
        </p:nvSpPr>
        <p:spPr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randomBar dir="vert"/>
  </p:transition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9"/>
            </p:custDataLst>
          </p:nvPr>
        </p:nvGrpSpPr>
        <p:grpSpPr>
          <a:xfrm>
            <a:off x="0" y="857250"/>
            <a:ext cx="9144000" cy="5143500"/>
            <a:chOff x="0" y="0"/>
            <a:chExt cx="12192000" cy="6858000"/>
          </a:xfrm>
        </p:grpSpPr>
        <p:sp>
          <p:nvSpPr>
            <p:cNvPr id="10" name="矩形 9"/>
            <p:cNvSpPr/>
            <p:nvPr>
              <p:custDataLst>
                <p:tags r:id="rId20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DF9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11" name="任意多边形 1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0" y="0"/>
              <a:ext cx="6426200" cy="5861054"/>
            </a:xfrm>
            <a:custGeom>
              <a:avLst/>
              <a:gdLst>
                <a:gd name="connsiteX0" fmla="*/ 0 w 6426200"/>
                <a:gd name="connsiteY0" fmla="*/ 0 h 5861054"/>
                <a:gd name="connsiteX1" fmla="*/ 6202018 w 6426200"/>
                <a:gd name="connsiteY1" fmla="*/ 0 h 5861054"/>
                <a:gd name="connsiteX2" fmla="*/ 6225541 w 6426200"/>
                <a:gd name="connsiteY2" fmla="*/ 69532 h 5861054"/>
                <a:gd name="connsiteX3" fmla="*/ 6426200 w 6426200"/>
                <a:gd name="connsiteY3" fmla="*/ 1397004 h 5861054"/>
                <a:gd name="connsiteX4" fmla="*/ 1962943 w 6426200"/>
                <a:gd name="connsiteY4" fmla="*/ 5861054 h 5861054"/>
                <a:gd name="connsiteX5" fmla="*/ 27937 w 6426200"/>
                <a:gd name="connsiteY5" fmla="*/ 5420851 h 5861054"/>
                <a:gd name="connsiteX6" fmla="*/ 0 w 6426200"/>
                <a:gd name="connsiteY6" fmla="*/ 5406540 h 586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200" h="5861054">
                  <a:moveTo>
                    <a:pt x="0" y="0"/>
                  </a:moveTo>
                  <a:lnTo>
                    <a:pt x="6202018" y="0"/>
                  </a:lnTo>
                  <a:lnTo>
                    <a:pt x="6225541" y="69532"/>
                  </a:lnTo>
                  <a:cubicBezTo>
                    <a:pt x="6355948" y="488880"/>
                    <a:pt x="6426200" y="934737"/>
                    <a:pt x="6426200" y="1397004"/>
                  </a:cubicBezTo>
                  <a:cubicBezTo>
                    <a:pt x="6426200" y="3862431"/>
                    <a:pt x="4427932" y="5861054"/>
                    <a:pt x="1962943" y="5861054"/>
                  </a:cubicBezTo>
                  <a:cubicBezTo>
                    <a:pt x="1269665" y="5861054"/>
                    <a:pt x="613305" y="5702960"/>
                    <a:pt x="27937" y="5420851"/>
                  </a:cubicBezTo>
                  <a:lnTo>
                    <a:pt x="0" y="5406540"/>
                  </a:lnTo>
                  <a:close/>
                </a:path>
              </a:pathLst>
            </a:custGeom>
            <a:solidFill>
              <a:srgbClr val="E5B8B7">
                <a:alpha val="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任意多边形 1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" y="0"/>
              <a:ext cx="4662117" cy="4096657"/>
            </a:xfrm>
            <a:custGeom>
              <a:avLst/>
              <a:gdLst>
                <a:gd name="connsiteX0" fmla="*/ 0 w 4662117"/>
                <a:gd name="connsiteY0" fmla="*/ 0 h 4096657"/>
                <a:gd name="connsiteX1" fmla="*/ 4269417 w 4662117"/>
                <a:gd name="connsiteY1" fmla="*/ 0 h 4096657"/>
                <a:gd name="connsiteX2" fmla="*/ 4336341 w 4662117"/>
                <a:gd name="connsiteY2" fmla="*/ 110179 h 4096657"/>
                <a:gd name="connsiteX3" fmla="*/ 4662117 w 4662117"/>
                <a:gd name="connsiteY3" fmla="*/ 1396997 h 4096657"/>
                <a:gd name="connsiteX4" fmla="*/ 1962937 w 4662117"/>
                <a:gd name="connsiteY4" fmla="*/ 4096657 h 4096657"/>
                <a:gd name="connsiteX5" fmla="*/ 54329 w 4662117"/>
                <a:gd name="connsiteY5" fmla="*/ 3305945 h 4096657"/>
                <a:gd name="connsiteX6" fmla="*/ 0 w 4662117"/>
                <a:gd name="connsiteY6" fmla="*/ 3246158 h 409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2117" h="4096657">
                  <a:moveTo>
                    <a:pt x="0" y="0"/>
                  </a:moveTo>
                  <a:lnTo>
                    <a:pt x="4269417" y="0"/>
                  </a:lnTo>
                  <a:lnTo>
                    <a:pt x="4336341" y="110179"/>
                  </a:lnTo>
                  <a:cubicBezTo>
                    <a:pt x="4544103" y="492703"/>
                    <a:pt x="4662117" y="931066"/>
                    <a:pt x="4662117" y="1396997"/>
                  </a:cubicBezTo>
                  <a:cubicBezTo>
                    <a:pt x="4662117" y="2887978"/>
                    <a:pt x="3453653" y="4096657"/>
                    <a:pt x="1962937" y="4096657"/>
                  </a:cubicBezTo>
                  <a:cubicBezTo>
                    <a:pt x="1217579" y="4096657"/>
                    <a:pt x="542784" y="3794487"/>
                    <a:pt x="54329" y="3305945"/>
                  </a:cubicBezTo>
                  <a:lnTo>
                    <a:pt x="0" y="3246158"/>
                  </a:lnTo>
                  <a:close/>
                </a:path>
              </a:pathLst>
            </a:custGeom>
            <a:solidFill>
              <a:srgbClr val="D78F8D">
                <a:alpha val="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" name="KSO_FD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28650" y="562451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69824-3CC5-4DB1-AF2F-82061BA313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28950" y="562451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562451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9E7B5-D67E-4414-B749-EE889DDF4D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552450" y="1707356"/>
            <a:ext cx="8215844" cy="3825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BT1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552451" y="1017689"/>
            <a:ext cx="8215844" cy="59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8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386080" rtl="0" eaLnBrk="1" latinLnBrk="0" hangingPunct="1">
        <a:lnSpc>
          <a:spcPct val="90000"/>
        </a:lnSpc>
        <a:spcBef>
          <a:spcPct val="0"/>
        </a:spcBef>
        <a:buNone/>
        <a:defRPr sz="1800" b="1" i="0" kern="1200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03835" indent="-203200" algn="just" defTabSz="386080" rtl="0" eaLnBrk="1" latinLnBrk="0" hangingPunct="1">
        <a:lnSpc>
          <a:spcPct val="110000"/>
        </a:lnSpc>
        <a:spcBef>
          <a:spcPts val="675"/>
        </a:spcBef>
        <a:spcAft>
          <a:spcPts val="0"/>
        </a:spcAft>
        <a:buClr>
          <a:schemeClr val="accent1"/>
        </a:buClr>
        <a:buSzPct val="50000"/>
        <a:buFont typeface="Wingdings 2" panose="05020102010507070707" pitchFamily="18" charset="2"/>
        <a:buChar char=""/>
        <a:defRPr lang="zh-CN" altLang="en-US" sz="135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03835" indent="-203200" algn="just" defTabSz="38608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82600" indent="-95885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675640" indent="-95885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868045" indent="-95885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061085" indent="-95885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254125" indent="-95885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7165" indent="-95885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570" indent="-95885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304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608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485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565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605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01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" Type="http://schemas.openxmlformats.org/officeDocument/2006/relationships/image" Target="../media/image2.png"/><Relationship Id="rId1" Type="http://schemas.openxmlformats.org/officeDocument/2006/relationships/tags" Target="../tags/tag24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27.xml"/><Relationship Id="rId8" Type="http://schemas.openxmlformats.org/officeDocument/2006/relationships/tags" Target="../tags/tag426.xml"/><Relationship Id="rId7" Type="http://schemas.openxmlformats.org/officeDocument/2006/relationships/tags" Target="../tags/tag425.xml"/><Relationship Id="rId6" Type="http://schemas.openxmlformats.org/officeDocument/2006/relationships/tags" Target="../tags/tag424.xml"/><Relationship Id="rId5" Type="http://schemas.openxmlformats.org/officeDocument/2006/relationships/tags" Target="../tags/tag423.xml"/><Relationship Id="rId4" Type="http://schemas.openxmlformats.org/officeDocument/2006/relationships/tags" Target="../tags/tag422.xml"/><Relationship Id="rId3" Type="http://schemas.openxmlformats.org/officeDocument/2006/relationships/tags" Target="../tags/tag421.xml"/><Relationship Id="rId24" Type="http://schemas.openxmlformats.org/officeDocument/2006/relationships/slideLayout" Target="../slideLayouts/slideLayout19.xml"/><Relationship Id="rId23" Type="http://schemas.openxmlformats.org/officeDocument/2006/relationships/tags" Target="../tags/tag440.xml"/><Relationship Id="rId22" Type="http://schemas.openxmlformats.org/officeDocument/2006/relationships/image" Target="../media/image3.png"/><Relationship Id="rId21" Type="http://schemas.openxmlformats.org/officeDocument/2006/relationships/tags" Target="../tags/tag439.xml"/><Relationship Id="rId20" Type="http://schemas.openxmlformats.org/officeDocument/2006/relationships/tags" Target="../tags/tag438.xml"/><Relationship Id="rId2" Type="http://schemas.openxmlformats.org/officeDocument/2006/relationships/tags" Target="../tags/tag420.xml"/><Relationship Id="rId19" Type="http://schemas.openxmlformats.org/officeDocument/2006/relationships/tags" Target="../tags/tag437.xml"/><Relationship Id="rId18" Type="http://schemas.openxmlformats.org/officeDocument/2006/relationships/tags" Target="../tags/tag436.xml"/><Relationship Id="rId17" Type="http://schemas.openxmlformats.org/officeDocument/2006/relationships/tags" Target="../tags/tag435.xml"/><Relationship Id="rId16" Type="http://schemas.openxmlformats.org/officeDocument/2006/relationships/tags" Target="../tags/tag434.xml"/><Relationship Id="rId15" Type="http://schemas.openxmlformats.org/officeDocument/2006/relationships/tags" Target="../tags/tag433.xml"/><Relationship Id="rId14" Type="http://schemas.openxmlformats.org/officeDocument/2006/relationships/tags" Target="../tags/tag432.xml"/><Relationship Id="rId13" Type="http://schemas.openxmlformats.org/officeDocument/2006/relationships/tags" Target="../tags/tag431.xml"/><Relationship Id="rId12" Type="http://schemas.openxmlformats.org/officeDocument/2006/relationships/tags" Target="../tags/tag430.xml"/><Relationship Id="rId11" Type="http://schemas.openxmlformats.org/officeDocument/2006/relationships/tags" Target="../tags/tag429.xml"/><Relationship Id="rId10" Type="http://schemas.openxmlformats.org/officeDocument/2006/relationships/tags" Target="../tags/tag428.xml"/><Relationship Id="rId1" Type="http://schemas.openxmlformats.org/officeDocument/2006/relationships/tags" Target="../tags/tag41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49.xml"/><Relationship Id="rId8" Type="http://schemas.openxmlformats.org/officeDocument/2006/relationships/tags" Target="../tags/tag448.xml"/><Relationship Id="rId7" Type="http://schemas.openxmlformats.org/officeDocument/2006/relationships/tags" Target="../tags/tag447.xml"/><Relationship Id="rId6" Type="http://schemas.openxmlformats.org/officeDocument/2006/relationships/tags" Target="../tags/tag446.xml"/><Relationship Id="rId5" Type="http://schemas.openxmlformats.org/officeDocument/2006/relationships/tags" Target="../tags/tag445.xml"/><Relationship Id="rId4" Type="http://schemas.openxmlformats.org/officeDocument/2006/relationships/tags" Target="../tags/tag444.xml"/><Relationship Id="rId3" Type="http://schemas.openxmlformats.org/officeDocument/2006/relationships/tags" Target="../tags/tag443.xml"/><Relationship Id="rId24" Type="http://schemas.openxmlformats.org/officeDocument/2006/relationships/slideLayout" Target="../slideLayouts/slideLayout19.xml"/><Relationship Id="rId23" Type="http://schemas.openxmlformats.org/officeDocument/2006/relationships/tags" Target="../tags/tag462.xml"/><Relationship Id="rId22" Type="http://schemas.openxmlformats.org/officeDocument/2006/relationships/image" Target="../media/image19.png"/><Relationship Id="rId21" Type="http://schemas.openxmlformats.org/officeDocument/2006/relationships/tags" Target="../tags/tag461.xml"/><Relationship Id="rId20" Type="http://schemas.openxmlformats.org/officeDocument/2006/relationships/tags" Target="../tags/tag460.xml"/><Relationship Id="rId2" Type="http://schemas.openxmlformats.org/officeDocument/2006/relationships/tags" Target="../tags/tag442.xml"/><Relationship Id="rId19" Type="http://schemas.openxmlformats.org/officeDocument/2006/relationships/tags" Target="../tags/tag459.xml"/><Relationship Id="rId18" Type="http://schemas.openxmlformats.org/officeDocument/2006/relationships/tags" Target="../tags/tag458.xml"/><Relationship Id="rId17" Type="http://schemas.openxmlformats.org/officeDocument/2006/relationships/tags" Target="../tags/tag457.xml"/><Relationship Id="rId16" Type="http://schemas.openxmlformats.org/officeDocument/2006/relationships/tags" Target="../tags/tag456.xml"/><Relationship Id="rId15" Type="http://schemas.openxmlformats.org/officeDocument/2006/relationships/tags" Target="../tags/tag455.xml"/><Relationship Id="rId14" Type="http://schemas.openxmlformats.org/officeDocument/2006/relationships/tags" Target="../tags/tag454.xml"/><Relationship Id="rId13" Type="http://schemas.openxmlformats.org/officeDocument/2006/relationships/tags" Target="../tags/tag453.xml"/><Relationship Id="rId12" Type="http://schemas.openxmlformats.org/officeDocument/2006/relationships/tags" Target="../tags/tag452.xml"/><Relationship Id="rId11" Type="http://schemas.openxmlformats.org/officeDocument/2006/relationships/tags" Target="../tags/tag451.xml"/><Relationship Id="rId10" Type="http://schemas.openxmlformats.org/officeDocument/2006/relationships/tags" Target="../tags/tag450.xml"/><Relationship Id="rId1" Type="http://schemas.openxmlformats.org/officeDocument/2006/relationships/tags" Target="../tags/tag44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71.xml"/><Relationship Id="rId8" Type="http://schemas.openxmlformats.org/officeDocument/2006/relationships/tags" Target="../tags/tag470.xml"/><Relationship Id="rId7" Type="http://schemas.openxmlformats.org/officeDocument/2006/relationships/tags" Target="../tags/tag469.xml"/><Relationship Id="rId6" Type="http://schemas.openxmlformats.org/officeDocument/2006/relationships/tags" Target="../tags/tag468.xml"/><Relationship Id="rId5" Type="http://schemas.openxmlformats.org/officeDocument/2006/relationships/tags" Target="../tags/tag467.xml"/><Relationship Id="rId4" Type="http://schemas.openxmlformats.org/officeDocument/2006/relationships/tags" Target="../tags/tag466.xml"/><Relationship Id="rId3" Type="http://schemas.openxmlformats.org/officeDocument/2006/relationships/tags" Target="../tags/tag465.xml"/><Relationship Id="rId25" Type="http://schemas.openxmlformats.org/officeDocument/2006/relationships/slideLayout" Target="../slideLayouts/slideLayout19.xml"/><Relationship Id="rId24" Type="http://schemas.openxmlformats.org/officeDocument/2006/relationships/tags" Target="../tags/tag484.xml"/><Relationship Id="rId23" Type="http://schemas.openxmlformats.org/officeDocument/2006/relationships/image" Target="../media/image21.png"/><Relationship Id="rId22" Type="http://schemas.openxmlformats.org/officeDocument/2006/relationships/image" Target="../media/image20.png"/><Relationship Id="rId21" Type="http://schemas.openxmlformats.org/officeDocument/2006/relationships/tags" Target="../tags/tag483.xml"/><Relationship Id="rId20" Type="http://schemas.openxmlformats.org/officeDocument/2006/relationships/tags" Target="../tags/tag482.xml"/><Relationship Id="rId2" Type="http://schemas.openxmlformats.org/officeDocument/2006/relationships/tags" Target="../tags/tag464.xml"/><Relationship Id="rId19" Type="http://schemas.openxmlformats.org/officeDocument/2006/relationships/tags" Target="../tags/tag481.xml"/><Relationship Id="rId18" Type="http://schemas.openxmlformats.org/officeDocument/2006/relationships/tags" Target="../tags/tag480.xml"/><Relationship Id="rId17" Type="http://schemas.openxmlformats.org/officeDocument/2006/relationships/tags" Target="../tags/tag479.xml"/><Relationship Id="rId16" Type="http://schemas.openxmlformats.org/officeDocument/2006/relationships/tags" Target="../tags/tag478.xml"/><Relationship Id="rId15" Type="http://schemas.openxmlformats.org/officeDocument/2006/relationships/tags" Target="../tags/tag477.xml"/><Relationship Id="rId14" Type="http://schemas.openxmlformats.org/officeDocument/2006/relationships/tags" Target="../tags/tag476.xml"/><Relationship Id="rId13" Type="http://schemas.openxmlformats.org/officeDocument/2006/relationships/tags" Target="../tags/tag475.xml"/><Relationship Id="rId12" Type="http://schemas.openxmlformats.org/officeDocument/2006/relationships/tags" Target="../tags/tag474.xml"/><Relationship Id="rId11" Type="http://schemas.openxmlformats.org/officeDocument/2006/relationships/tags" Target="../tags/tag473.xml"/><Relationship Id="rId10" Type="http://schemas.openxmlformats.org/officeDocument/2006/relationships/tags" Target="../tags/tag472.xml"/><Relationship Id="rId1" Type="http://schemas.openxmlformats.org/officeDocument/2006/relationships/tags" Target="../tags/tag46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93.xml"/><Relationship Id="rId8" Type="http://schemas.openxmlformats.org/officeDocument/2006/relationships/tags" Target="../tags/tag492.xml"/><Relationship Id="rId7" Type="http://schemas.openxmlformats.org/officeDocument/2006/relationships/tags" Target="../tags/tag491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tags" Target="../tags/tag488.xml"/><Relationship Id="rId3" Type="http://schemas.openxmlformats.org/officeDocument/2006/relationships/tags" Target="../tags/tag487.xml"/><Relationship Id="rId24" Type="http://schemas.openxmlformats.org/officeDocument/2006/relationships/slideLayout" Target="../slideLayouts/slideLayout19.xml"/><Relationship Id="rId23" Type="http://schemas.openxmlformats.org/officeDocument/2006/relationships/tags" Target="../tags/tag506.xml"/><Relationship Id="rId22" Type="http://schemas.openxmlformats.org/officeDocument/2006/relationships/image" Target="../media/image22.jpeg"/><Relationship Id="rId21" Type="http://schemas.openxmlformats.org/officeDocument/2006/relationships/tags" Target="../tags/tag505.xml"/><Relationship Id="rId20" Type="http://schemas.openxmlformats.org/officeDocument/2006/relationships/tags" Target="../tags/tag504.xml"/><Relationship Id="rId2" Type="http://schemas.openxmlformats.org/officeDocument/2006/relationships/tags" Target="../tags/tag486.xml"/><Relationship Id="rId19" Type="http://schemas.openxmlformats.org/officeDocument/2006/relationships/tags" Target="../tags/tag503.xml"/><Relationship Id="rId18" Type="http://schemas.openxmlformats.org/officeDocument/2006/relationships/tags" Target="../tags/tag502.xml"/><Relationship Id="rId17" Type="http://schemas.openxmlformats.org/officeDocument/2006/relationships/tags" Target="../tags/tag501.xml"/><Relationship Id="rId16" Type="http://schemas.openxmlformats.org/officeDocument/2006/relationships/tags" Target="../tags/tag500.xml"/><Relationship Id="rId15" Type="http://schemas.openxmlformats.org/officeDocument/2006/relationships/tags" Target="../tags/tag499.xml"/><Relationship Id="rId14" Type="http://schemas.openxmlformats.org/officeDocument/2006/relationships/tags" Target="../tags/tag498.xml"/><Relationship Id="rId13" Type="http://schemas.openxmlformats.org/officeDocument/2006/relationships/tags" Target="../tags/tag497.xml"/><Relationship Id="rId12" Type="http://schemas.openxmlformats.org/officeDocument/2006/relationships/tags" Target="../tags/tag496.xml"/><Relationship Id="rId11" Type="http://schemas.openxmlformats.org/officeDocument/2006/relationships/tags" Target="../tags/tag495.xml"/><Relationship Id="rId10" Type="http://schemas.openxmlformats.org/officeDocument/2006/relationships/tags" Target="../tags/tag494.xml"/><Relationship Id="rId1" Type="http://schemas.openxmlformats.org/officeDocument/2006/relationships/tags" Target="../tags/tag48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515.xml"/><Relationship Id="rId8" Type="http://schemas.openxmlformats.org/officeDocument/2006/relationships/tags" Target="../tags/tag514.xml"/><Relationship Id="rId7" Type="http://schemas.openxmlformats.org/officeDocument/2006/relationships/tags" Target="../tags/tag513.xml"/><Relationship Id="rId6" Type="http://schemas.openxmlformats.org/officeDocument/2006/relationships/tags" Target="../tags/tag512.xml"/><Relationship Id="rId5" Type="http://schemas.openxmlformats.org/officeDocument/2006/relationships/tags" Target="../tags/tag511.xml"/><Relationship Id="rId4" Type="http://schemas.openxmlformats.org/officeDocument/2006/relationships/tags" Target="../tags/tag510.xml"/><Relationship Id="rId3" Type="http://schemas.openxmlformats.org/officeDocument/2006/relationships/tags" Target="../tags/tag509.xml"/><Relationship Id="rId27" Type="http://schemas.openxmlformats.org/officeDocument/2006/relationships/slideLayout" Target="../slideLayouts/slideLayout19.xml"/><Relationship Id="rId26" Type="http://schemas.openxmlformats.org/officeDocument/2006/relationships/tags" Target="../tags/tag528.xml"/><Relationship Id="rId25" Type="http://schemas.openxmlformats.org/officeDocument/2006/relationships/image" Target="../media/image26.jpeg"/><Relationship Id="rId24" Type="http://schemas.openxmlformats.org/officeDocument/2006/relationships/image" Target="../media/image25.jpeg"/><Relationship Id="rId23" Type="http://schemas.openxmlformats.org/officeDocument/2006/relationships/image" Target="../media/image24.png"/><Relationship Id="rId22" Type="http://schemas.openxmlformats.org/officeDocument/2006/relationships/image" Target="../media/image23.png"/><Relationship Id="rId21" Type="http://schemas.openxmlformats.org/officeDocument/2006/relationships/tags" Target="../tags/tag527.xml"/><Relationship Id="rId20" Type="http://schemas.openxmlformats.org/officeDocument/2006/relationships/tags" Target="../tags/tag526.xml"/><Relationship Id="rId2" Type="http://schemas.openxmlformats.org/officeDocument/2006/relationships/tags" Target="../tags/tag508.xml"/><Relationship Id="rId19" Type="http://schemas.openxmlformats.org/officeDocument/2006/relationships/tags" Target="../tags/tag525.xml"/><Relationship Id="rId18" Type="http://schemas.openxmlformats.org/officeDocument/2006/relationships/tags" Target="../tags/tag524.xml"/><Relationship Id="rId17" Type="http://schemas.openxmlformats.org/officeDocument/2006/relationships/tags" Target="../tags/tag523.xml"/><Relationship Id="rId16" Type="http://schemas.openxmlformats.org/officeDocument/2006/relationships/tags" Target="../tags/tag522.xml"/><Relationship Id="rId15" Type="http://schemas.openxmlformats.org/officeDocument/2006/relationships/tags" Target="../tags/tag521.xml"/><Relationship Id="rId14" Type="http://schemas.openxmlformats.org/officeDocument/2006/relationships/tags" Target="../tags/tag520.xml"/><Relationship Id="rId13" Type="http://schemas.openxmlformats.org/officeDocument/2006/relationships/tags" Target="../tags/tag519.xml"/><Relationship Id="rId12" Type="http://schemas.openxmlformats.org/officeDocument/2006/relationships/tags" Target="../tags/tag518.xml"/><Relationship Id="rId11" Type="http://schemas.openxmlformats.org/officeDocument/2006/relationships/tags" Target="../tags/tag517.xml"/><Relationship Id="rId10" Type="http://schemas.openxmlformats.org/officeDocument/2006/relationships/tags" Target="../tags/tag516.xml"/><Relationship Id="rId1" Type="http://schemas.openxmlformats.org/officeDocument/2006/relationships/tags" Target="../tags/tag50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37.xml"/><Relationship Id="rId8" Type="http://schemas.openxmlformats.org/officeDocument/2006/relationships/tags" Target="../tags/tag536.xml"/><Relationship Id="rId7" Type="http://schemas.openxmlformats.org/officeDocument/2006/relationships/tags" Target="../tags/tag535.xml"/><Relationship Id="rId6" Type="http://schemas.openxmlformats.org/officeDocument/2006/relationships/tags" Target="../tags/tag534.xml"/><Relationship Id="rId5" Type="http://schemas.openxmlformats.org/officeDocument/2006/relationships/tags" Target="../tags/tag533.xml"/><Relationship Id="rId4" Type="http://schemas.openxmlformats.org/officeDocument/2006/relationships/tags" Target="../tags/tag532.xml"/><Relationship Id="rId3" Type="http://schemas.openxmlformats.org/officeDocument/2006/relationships/tags" Target="../tags/tag531.xml"/><Relationship Id="rId25" Type="http://schemas.openxmlformats.org/officeDocument/2006/relationships/slideLayout" Target="../slideLayouts/slideLayout19.xml"/><Relationship Id="rId24" Type="http://schemas.openxmlformats.org/officeDocument/2006/relationships/tags" Target="../tags/tag550.xml"/><Relationship Id="rId23" Type="http://schemas.openxmlformats.org/officeDocument/2006/relationships/image" Target="../media/image28.jpeg"/><Relationship Id="rId22" Type="http://schemas.openxmlformats.org/officeDocument/2006/relationships/image" Target="../media/image27.png"/><Relationship Id="rId21" Type="http://schemas.openxmlformats.org/officeDocument/2006/relationships/tags" Target="../tags/tag549.xml"/><Relationship Id="rId20" Type="http://schemas.openxmlformats.org/officeDocument/2006/relationships/tags" Target="../tags/tag548.xml"/><Relationship Id="rId2" Type="http://schemas.openxmlformats.org/officeDocument/2006/relationships/tags" Target="../tags/tag530.xml"/><Relationship Id="rId19" Type="http://schemas.openxmlformats.org/officeDocument/2006/relationships/tags" Target="../tags/tag547.xml"/><Relationship Id="rId18" Type="http://schemas.openxmlformats.org/officeDocument/2006/relationships/tags" Target="../tags/tag546.xml"/><Relationship Id="rId17" Type="http://schemas.openxmlformats.org/officeDocument/2006/relationships/tags" Target="../tags/tag545.xml"/><Relationship Id="rId16" Type="http://schemas.openxmlformats.org/officeDocument/2006/relationships/tags" Target="../tags/tag544.xml"/><Relationship Id="rId15" Type="http://schemas.openxmlformats.org/officeDocument/2006/relationships/tags" Target="../tags/tag543.xml"/><Relationship Id="rId14" Type="http://schemas.openxmlformats.org/officeDocument/2006/relationships/tags" Target="../tags/tag542.xml"/><Relationship Id="rId13" Type="http://schemas.openxmlformats.org/officeDocument/2006/relationships/tags" Target="../tags/tag541.xml"/><Relationship Id="rId12" Type="http://schemas.openxmlformats.org/officeDocument/2006/relationships/tags" Target="../tags/tag540.xml"/><Relationship Id="rId11" Type="http://schemas.openxmlformats.org/officeDocument/2006/relationships/tags" Target="../tags/tag539.xml"/><Relationship Id="rId10" Type="http://schemas.openxmlformats.org/officeDocument/2006/relationships/tags" Target="../tags/tag538.xml"/><Relationship Id="rId1" Type="http://schemas.openxmlformats.org/officeDocument/2006/relationships/tags" Target="../tags/tag52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59.xml"/><Relationship Id="rId8" Type="http://schemas.openxmlformats.org/officeDocument/2006/relationships/tags" Target="../tags/tag558.xml"/><Relationship Id="rId7" Type="http://schemas.openxmlformats.org/officeDocument/2006/relationships/tags" Target="../tags/tag557.xml"/><Relationship Id="rId6" Type="http://schemas.openxmlformats.org/officeDocument/2006/relationships/tags" Target="../tags/tag556.xml"/><Relationship Id="rId5" Type="http://schemas.openxmlformats.org/officeDocument/2006/relationships/tags" Target="../tags/tag555.xml"/><Relationship Id="rId4" Type="http://schemas.openxmlformats.org/officeDocument/2006/relationships/tags" Target="../tags/tag554.xml"/><Relationship Id="rId3" Type="http://schemas.openxmlformats.org/officeDocument/2006/relationships/tags" Target="../tags/tag553.xml"/><Relationship Id="rId25" Type="http://schemas.openxmlformats.org/officeDocument/2006/relationships/slideLayout" Target="../slideLayouts/slideLayout19.xml"/><Relationship Id="rId24" Type="http://schemas.openxmlformats.org/officeDocument/2006/relationships/tags" Target="../tags/tag572.xml"/><Relationship Id="rId23" Type="http://schemas.openxmlformats.org/officeDocument/2006/relationships/image" Target="../media/image30.jpeg"/><Relationship Id="rId22" Type="http://schemas.openxmlformats.org/officeDocument/2006/relationships/image" Target="../media/image29.png"/><Relationship Id="rId21" Type="http://schemas.openxmlformats.org/officeDocument/2006/relationships/tags" Target="../tags/tag571.xml"/><Relationship Id="rId20" Type="http://schemas.openxmlformats.org/officeDocument/2006/relationships/tags" Target="../tags/tag570.xml"/><Relationship Id="rId2" Type="http://schemas.openxmlformats.org/officeDocument/2006/relationships/tags" Target="../tags/tag552.xml"/><Relationship Id="rId19" Type="http://schemas.openxmlformats.org/officeDocument/2006/relationships/tags" Target="../tags/tag569.xml"/><Relationship Id="rId18" Type="http://schemas.openxmlformats.org/officeDocument/2006/relationships/tags" Target="../tags/tag568.xml"/><Relationship Id="rId17" Type="http://schemas.openxmlformats.org/officeDocument/2006/relationships/tags" Target="../tags/tag567.xml"/><Relationship Id="rId16" Type="http://schemas.openxmlformats.org/officeDocument/2006/relationships/tags" Target="../tags/tag566.xml"/><Relationship Id="rId15" Type="http://schemas.openxmlformats.org/officeDocument/2006/relationships/tags" Target="../tags/tag565.xml"/><Relationship Id="rId14" Type="http://schemas.openxmlformats.org/officeDocument/2006/relationships/tags" Target="../tags/tag564.xml"/><Relationship Id="rId13" Type="http://schemas.openxmlformats.org/officeDocument/2006/relationships/tags" Target="../tags/tag563.xml"/><Relationship Id="rId12" Type="http://schemas.openxmlformats.org/officeDocument/2006/relationships/tags" Target="../tags/tag562.xml"/><Relationship Id="rId11" Type="http://schemas.openxmlformats.org/officeDocument/2006/relationships/tags" Target="../tags/tag561.xml"/><Relationship Id="rId10" Type="http://schemas.openxmlformats.org/officeDocument/2006/relationships/tags" Target="../tags/tag560.xml"/><Relationship Id="rId1" Type="http://schemas.openxmlformats.org/officeDocument/2006/relationships/tags" Target="../tags/tag55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581.xml"/><Relationship Id="rId8" Type="http://schemas.openxmlformats.org/officeDocument/2006/relationships/tags" Target="../tags/tag580.xml"/><Relationship Id="rId7" Type="http://schemas.openxmlformats.org/officeDocument/2006/relationships/tags" Target="../tags/tag579.xml"/><Relationship Id="rId6" Type="http://schemas.openxmlformats.org/officeDocument/2006/relationships/tags" Target="../tags/tag578.xml"/><Relationship Id="rId5" Type="http://schemas.openxmlformats.org/officeDocument/2006/relationships/tags" Target="../tags/tag577.xml"/><Relationship Id="rId4" Type="http://schemas.openxmlformats.org/officeDocument/2006/relationships/tags" Target="../tags/tag576.xml"/><Relationship Id="rId3" Type="http://schemas.openxmlformats.org/officeDocument/2006/relationships/tags" Target="../tags/tag575.xml"/><Relationship Id="rId25" Type="http://schemas.openxmlformats.org/officeDocument/2006/relationships/slideLayout" Target="../slideLayouts/slideLayout19.xml"/><Relationship Id="rId24" Type="http://schemas.openxmlformats.org/officeDocument/2006/relationships/tags" Target="../tags/tag594.xml"/><Relationship Id="rId23" Type="http://schemas.openxmlformats.org/officeDocument/2006/relationships/image" Target="../media/image32.jpeg"/><Relationship Id="rId22" Type="http://schemas.openxmlformats.org/officeDocument/2006/relationships/image" Target="../media/image31.png"/><Relationship Id="rId21" Type="http://schemas.openxmlformats.org/officeDocument/2006/relationships/tags" Target="../tags/tag593.xml"/><Relationship Id="rId20" Type="http://schemas.openxmlformats.org/officeDocument/2006/relationships/tags" Target="../tags/tag592.xml"/><Relationship Id="rId2" Type="http://schemas.openxmlformats.org/officeDocument/2006/relationships/tags" Target="../tags/tag574.xml"/><Relationship Id="rId19" Type="http://schemas.openxmlformats.org/officeDocument/2006/relationships/tags" Target="../tags/tag591.xml"/><Relationship Id="rId18" Type="http://schemas.openxmlformats.org/officeDocument/2006/relationships/tags" Target="../tags/tag590.xml"/><Relationship Id="rId17" Type="http://schemas.openxmlformats.org/officeDocument/2006/relationships/tags" Target="../tags/tag589.xml"/><Relationship Id="rId16" Type="http://schemas.openxmlformats.org/officeDocument/2006/relationships/tags" Target="../tags/tag588.xml"/><Relationship Id="rId15" Type="http://schemas.openxmlformats.org/officeDocument/2006/relationships/tags" Target="../tags/tag587.xml"/><Relationship Id="rId14" Type="http://schemas.openxmlformats.org/officeDocument/2006/relationships/tags" Target="../tags/tag586.xml"/><Relationship Id="rId13" Type="http://schemas.openxmlformats.org/officeDocument/2006/relationships/tags" Target="../tags/tag585.xml"/><Relationship Id="rId12" Type="http://schemas.openxmlformats.org/officeDocument/2006/relationships/tags" Target="../tags/tag584.xml"/><Relationship Id="rId11" Type="http://schemas.openxmlformats.org/officeDocument/2006/relationships/tags" Target="../tags/tag583.xml"/><Relationship Id="rId10" Type="http://schemas.openxmlformats.org/officeDocument/2006/relationships/tags" Target="../tags/tag582.xml"/><Relationship Id="rId1" Type="http://schemas.openxmlformats.org/officeDocument/2006/relationships/tags" Target="../tags/tag573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603.xml"/><Relationship Id="rId8" Type="http://schemas.openxmlformats.org/officeDocument/2006/relationships/tags" Target="../tags/tag602.xml"/><Relationship Id="rId7" Type="http://schemas.openxmlformats.org/officeDocument/2006/relationships/tags" Target="../tags/tag601.xml"/><Relationship Id="rId6" Type="http://schemas.openxmlformats.org/officeDocument/2006/relationships/tags" Target="../tags/tag600.xml"/><Relationship Id="rId5" Type="http://schemas.openxmlformats.org/officeDocument/2006/relationships/tags" Target="../tags/tag599.xml"/><Relationship Id="rId4" Type="http://schemas.openxmlformats.org/officeDocument/2006/relationships/tags" Target="../tags/tag598.xml"/><Relationship Id="rId3" Type="http://schemas.openxmlformats.org/officeDocument/2006/relationships/tags" Target="../tags/tag597.xml"/><Relationship Id="rId26" Type="http://schemas.openxmlformats.org/officeDocument/2006/relationships/slideLayout" Target="../slideLayouts/slideLayout19.xml"/><Relationship Id="rId25" Type="http://schemas.openxmlformats.org/officeDocument/2006/relationships/tags" Target="../tags/tag616.xml"/><Relationship Id="rId24" Type="http://schemas.openxmlformats.org/officeDocument/2006/relationships/image" Target="../media/image35.jpeg"/><Relationship Id="rId23" Type="http://schemas.openxmlformats.org/officeDocument/2006/relationships/image" Target="../media/image34.png"/><Relationship Id="rId22" Type="http://schemas.openxmlformats.org/officeDocument/2006/relationships/image" Target="../media/image33.png"/><Relationship Id="rId21" Type="http://schemas.openxmlformats.org/officeDocument/2006/relationships/tags" Target="../tags/tag615.xml"/><Relationship Id="rId20" Type="http://schemas.openxmlformats.org/officeDocument/2006/relationships/tags" Target="../tags/tag614.xml"/><Relationship Id="rId2" Type="http://schemas.openxmlformats.org/officeDocument/2006/relationships/tags" Target="../tags/tag596.xml"/><Relationship Id="rId19" Type="http://schemas.openxmlformats.org/officeDocument/2006/relationships/tags" Target="../tags/tag613.xml"/><Relationship Id="rId18" Type="http://schemas.openxmlformats.org/officeDocument/2006/relationships/tags" Target="../tags/tag612.xml"/><Relationship Id="rId17" Type="http://schemas.openxmlformats.org/officeDocument/2006/relationships/tags" Target="../tags/tag611.xml"/><Relationship Id="rId16" Type="http://schemas.openxmlformats.org/officeDocument/2006/relationships/tags" Target="../tags/tag610.xml"/><Relationship Id="rId15" Type="http://schemas.openxmlformats.org/officeDocument/2006/relationships/tags" Target="../tags/tag609.xml"/><Relationship Id="rId14" Type="http://schemas.openxmlformats.org/officeDocument/2006/relationships/tags" Target="../tags/tag608.xml"/><Relationship Id="rId13" Type="http://schemas.openxmlformats.org/officeDocument/2006/relationships/tags" Target="../tags/tag607.xml"/><Relationship Id="rId12" Type="http://schemas.openxmlformats.org/officeDocument/2006/relationships/tags" Target="../tags/tag606.xml"/><Relationship Id="rId11" Type="http://schemas.openxmlformats.org/officeDocument/2006/relationships/tags" Target="../tags/tag605.xml"/><Relationship Id="rId10" Type="http://schemas.openxmlformats.org/officeDocument/2006/relationships/tags" Target="../tags/tag604.xml"/><Relationship Id="rId1" Type="http://schemas.openxmlformats.org/officeDocument/2006/relationships/tags" Target="../tags/tag59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625.xml"/><Relationship Id="rId8" Type="http://schemas.openxmlformats.org/officeDocument/2006/relationships/tags" Target="../tags/tag624.xml"/><Relationship Id="rId7" Type="http://schemas.openxmlformats.org/officeDocument/2006/relationships/tags" Target="../tags/tag623.xml"/><Relationship Id="rId6" Type="http://schemas.openxmlformats.org/officeDocument/2006/relationships/tags" Target="../tags/tag622.xml"/><Relationship Id="rId5" Type="http://schemas.openxmlformats.org/officeDocument/2006/relationships/tags" Target="../tags/tag621.xml"/><Relationship Id="rId4" Type="http://schemas.openxmlformats.org/officeDocument/2006/relationships/tags" Target="../tags/tag620.xml"/><Relationship Id="rId3" Type="http://schemas.openxmlformats.org/officeDocument/2006/relationships/tags" Target="../tags/tag619.xml"/><Relationship Id="rId25" Type="http://schemas.openxmlformats.org/officeDocument/2006/relationships/slideLayout" Target="../slideLayouts/slideLayout19.xml"/><Relationship Id="rId24" Type="http://schemas.openxmlformats.org/officeDocument/2006/relationships/tags" Target="../tags/tag638.xml"/><Relationship Id="rId23" Type="http://schemas.openxmlformats.org/officeDocument/2006/relationships/image" Target="../media/image36.jpeg"/><Relationship Id="rId22" Type="http://schemas.openxmlformats.org/officeDocument/2006/relationships/image" Target="../media/image34.png"/><Relationship Id="rId21" Type="http://schemas.openxmlformats.org/officeDocument/2006/relationships/tags" Target="../tags/tag637.xml"/><Relationship Id="rId20" Type="http://schemas.openxmlformats.org/officeDocument/2006/relationships/tags" Target="../tags/tag636.xml"/><Relationship Id="rId2" Type="http://schemas.openxmlformats.org/officeDocument/2006/relationships/tags" Target="../tags/tag618.xml"/><Relationship Id="rId19" Type="http://schemas.openxmlformats.org/officeDocument/2006/relationships/tags" Target="../tags/tag635.xml"/><Relationship Id="rId18" Type="http://schemas.openxmlformats.org/officeDocument/2006/relationships/tags" Target="../tags/tag634.xml"/><Relationship Id="rId17" Type="http://schemas.openxmlformats.org/officeDocument/2006/relationships/tags" Target="../tags/tag633.xml"/><Relationship Id="rId16" Type="http://schemas.openxmlformats.org/officeDocument/2006/relationships/tags" Target="../tags/tag632.xml"/><Relationship Id="rId15" Type="http://schemas.openxmlformats.org/officeDocument/2006/relationships/tags" Target="../tags/tag631.xml"/><Relationship Id="rId14" Type="http://schemas.openxmlformats.org/officeDocument/2006/relationships/tags" Target="../tags/tag630.xml"/><Relationship Id="rId13" Type="http://schemas.openxmlformats.org/officeDocument/2006/relationships/tags" Target="../tags/tag629.xml"/><Relationship Id="rId12" Type="http://schemas.openxmlformats.org/officeDocument/2006/relationships/tags" Target="../tags/tag628.xml"/><Relationship Id="rId11" Type="http://schemas.openxmlformats.org/officeDocument/2006/relationships/tags" Target="../tags/tag627.xml"/><Relationship Id="rId10" Type="http://schemas.openxmlformats.org/officeDocument/2006/relationships/tags" Target="../tags/tag626.xml"/><Relationship Id="rId1" Type="http://schemas.openxmlformats.org/officeDocument/2006/relationships/tags" Target="../tags/tag61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51.xml"/><Relationship Id="rId8" Type="http://schemas.openxmlformats.org/officeDocument/2006/relationships/tags" Target="../tags/tag250.xml"/><Relationship Id="rId7" Type="http://schemas.openxmlformats.org/officeDocument/2006/relationships/tags" Target="../tags/tag249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3" Type="http://schemas.openxmlformats.org/officeDocument/2006/relationships/slideLayout" Target="../slideLayouts/slideLayout19.xml"/><Relationship Id="rId22" Type="http://schemas.openxmlformats.org/officeDocument/2006/relationships/tags" Target="../tags/tag264.xml"/><Relationship Id="rId21" Type="http://schemas.openxmlformats.org/officeDocument/2006/relationships/tags" Target="../tags/tag263.xml"/><Relationship Id="rId20" Type="http://schemas.openxmlformats.org/officeDocument/2006/relationships/tags" Target="../tags/tag262.xml"/><Relationship Id="rId2" Type="http://schemas.openxmlformats.org/officeDocument/2006/relationships/tags" Target="../tags/tag244.xml"/><Relationship Id="rId19" Type="http://schemas.openxmlformats.org/officeDocument/2006/relationships/tags" Target="../tags/tag261.xml"/><Relationship Id="rId18" Type="http://schemas.openxmlformats.org/officeDocument/2006/relationships/tags" Target="../tags/tag260.xml"/><Relationship Id="rId17" Type="http://schemas.openxmlformats.org/officeDocument/2006/relationships/tags" Target="../tags/tag259.xml"/><Relationship Id="rId16" Type="http://schemas.openxmlformats.org/officeDocument/2006/relationships/tags" Target="../tags/tag258.xml"/><Relationship Id="rId15" Type="http://schemas.openxmlformats.org/officeDocument/2006/relationships/tags" Target="../tags/tag257.xml"/><Relationship Id="rId14" Type="http://schemas.openxmlformats.org/officeDocument/2006/relationships/tags" Target="../tags/tag256.xml"/><Relationship Id="rId13" Type="http://schemas.openxmlformats.org/officeDocument/2006/relationships/tags" Target="../tags/tag255.xml"/><Relationship Id="rId12" Type="http://schemas.openxmlformats.org/officeDocument/2006/relationships/tags" Target="../tags/tag254.xml"/><Relationship Id="rId11" Type="http://schemas.openxmlformats.org/officeDocument/2006/relationships/tags" Target="../tags/tag253.xml"/><Relationship Id="rId10" Type="http://schemas.openxmlformats.org/officeDocument/2006/relationships/tags" Target="../tags/tag252.xml"/><Relationship Id="rId1" Type="http://schemas.openxmlformats.org/officeDocument/2006/relationships/tags" Target="../tags/tag24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647.xml"/><Relationship Id="rId8" Type="http://schemas.openxmlformats.org/officeDocument/2006/relationships/tags" Target="../tags/tag646.xml"/><Relationship Id="rId7" Type="http://schemas.openxmlformats.org/officeDocument/2006/relationships/tags" Target="../tags/tag645.xml"/><Relationship Id="rId6" Type="http://schemas.openxmlformats.org/officeDocument/2006/relationships/tags" Target="../tags/tag644.xml"/><Relationship Id="rId5" Type="http://schemas.openxmlformats.org/officeDocument/2006/relationships/tags" Target="../tags/tag643.xml"/><Relationship Id="rId4" Type="http://schemas.openxmlformats.org/officeDocument/2006/relationships/tags" Target="../tags/tag642.xml"/><Relationship Id="rId3" Type="http://schemas.openxmlformats.org/officeDocument/2006/relationships/tags" Target="../tags/tag641.xml"/><Relationship Id="rId25" Type="http://schemas.openxmlformats.org/officeDocument/2006/relationships/slideLayout" Target="../slideLayouts/slideLayout19.xml"/><Relationship Id="rId24" Type="http://schemas.openxmlformats.org/officeDocument/2006/relationships/tags" Target="../tags/tag660.xml"/><Relationship Id="rId23" Type="http://schemas.openxmlformats.org/officeDocument/2006/relationships/image" Target="../media/image38.jpeg"/><Relationship Id="rId22" Type="http://schemas.openxmlformats.org/officeDocument/2006/relationships/image" Target="../media/image37.png"/><Relationship Id="rId21" Type="http://schemas.openxmlformats.org/officeDocument/2006/relationships/tags" Target="../tags/tag659.xml"/><Relationship Id="rId20" Type="http://schemas.openxmlformats.org/officeDocument/2006/relationships/tags" Target="../tags/tag658.xml"/><Relationship Id="rId2" Type="http://schemas.openxmlformats.org/officeDocument/2006/relationships/tags" Target="../tags/tag640.xml"/><Relationship Id="rId19" Type="http://schemas.openxmlformats.org/officeDocument/2006/relationships/tags" Target="../tags/tag657.xml"/><Relationship Id="rId18" Type="http://schemas.openxmlformats.org/officeDocument/2006/relationships/tags" Target="../tags/tag656.xml"/><Relationship Id="rId17" Type="http://schemas.openxmlformats.org/officeDocument/2006/relationships/tags" Target="../tags/tag655.xml"/><Relationship Id="rId16" Type="http://schemas.openxmlformats.org/officeDocument/2006/relationships/tags" Target="../tags/tag654.xml"/><Relationship Id="rId15" Type="http://schemas.openxmlformats.org/officeDocument/2006/relationships/tags" Target="../tags/tag653.xml"/><Relationship Id="rId14" Type="http://schemas.openxmlformats.org/officeDocument/2006/relationships/tags" Target="../tags/tag652.xml"/><Relationship Id="rId13" Type="http://schemas.openxmlformats.org/officeDocument/2006/relationships/tags" Target="../tags/tag651.xml"/><Relationship Id="rId12" Type="http://schemas.openxmlformats.org/officeDocument/2006/relationships/tags" Target="../tags/tag650.xml"/><Relationship Id="rId11" Type="http://schemas.openxmlformats.org/officeDocument/2006/relationships/tags" Target="../tags/tag649.xml"/><Relationship Id="rId10" Type="http://schemas.openxmlformats.org/officeDocument/2006/relationships/tags" Target="../tags/tag648.xml"/><Relationship Id="rId1" Type="http://schemas.openxmlformats.org/officeDocument/2006/relationships/tags" Target="../tags/tag639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669.xml"/><Relationship Id="rId8" Type="http://schemas.openxmlformats.org/officeDocument/2006/relationships/tags" Target="../tags/tag668.xml"/><Relationship Id="rId7" Type="http://schemas.openxmlformats.org/officeDocument/2006/relationships/tags" Target="../tags/tag667.xml"/><Relationship Id="rId6" Type="http://schemas.openxmlformats.org/officeDocument/2006/relationships/tags" Target="../tags/tag666.xml"/><Relationship Id="rId5" Type="http://schemas.openxmlformats.org/officeDocument/2006/relationships/tags" Target="../tags/tag665.xml"/><Relationship Id="rId4" Type="http://schemas.openxmlformats.org/officeDocument/2006/relationships/tags" Target="../tags/tag664.xml"/><Relationship Id="rId3" Type="http://schemas.openxmlformats.org/officeDocument/2006/relationships/tags" Target="../tags/tag663.xml"/><Relationship Id="rId28" Type="http://schemas.openxmlformats.org/officeDocument/2006/relationships/slideLayout" Target="../slideLayouts/slideLayout19.xml"/><Relationship Id="rId27" Type="http://schemas.openxmlformats.org/officeDocument/2006/relationships/tags" Target="../tags/tag682.xml"/><Relationship Id="rId26" Type="http://schemas.openxmlformats.org/officeDocument/2006/relationships/image" Target="../media/image18.png"/><Relationship Id="rId25" Type="http://schemas.openxmlformats.org/officeDocument/2006/relationships/image" Target="../media/image17.png"/><Relationship Id="rId24" Type="http://schemas.openxmlformats.org/officeDocument/2006/relationships/image" Target="../media/image16.jpeg"/><Relationship Id="rId23" Type="http://schemas.openxmlformats.org/officeDocument/2006/relationships/image" Target="../media/image15.jpeg"/><Relationship Id="rId22" Type="http://schemas.openxmlformats.org/officeDocument/2006/relationships/image" Target="../media/image14.png"/><Relationship Id="rId21" Type="http://schemas.openxmlformats.org/officeDocument/2006/relationships/tags" Target="../tags/tag681.xml"/><Relationship Id="rId20" Type="http://schemas.openxmlformats.org/officeDocument/2006/relationships/tags" Target="../tags/tag680.xml"/><Relationship Id="rId2" Type="http://schemas.openxmlformats.org/officeDocument/2006/relationships/tags" Target="../tags/tag662.xml"/><Relationship Id="rId19" Type="http://schemas.openxmlformats.org/officeDocument/2006/relationships/tags" Target="../tags/tag679.xml"/><Relationship Id="rId18" Type="http://schemas.openxmlformats.org/officeDocument/2006/relationships/tags" Target="../tags/tag678.xml"/><Relationship Id="rId17" Type="http://schemas.openxmlformats.org/officeDocument/2006/relationships/tags" Target="../tags/tag677.xml"/><Relationship Id="rId16" Type="http://schemas.openxmlformats.org/officeDocument/2006/relationships/tags" Target="../tags/tag676.xml"/><Relationship Id="rId15" Type="http://schemas.openxmlformats.org/officeDocument/2006/relationships/tags" Target="../tags/tag675.xml"/><Relationship Id="rId14" Type="http://schemas.openxmlformats.org/officeDocument/2006/relationships/tags" Target="../tags/tag674.xml"/><Relationship Id="rId13" Type="http://schemas.openxmlformats.org/officeDocument/2006/relationships/tags" Target="../tags/tag673.xml"/><Relationship Id="rId12" Type="http://schemas.openxmlformats.org/officeDocument/2006/relationships/tags" Target="../tags/tag672.xml"/><Relationship Id="rId11" Type="http://schemas.openxmlformats.org/officeDocument/2006/relationships/tags" Target="../tags/tag671.xml"/><Relationship Id="rId10" Type="http://schemas.openxmlformats.org/officeDocument/2006/relationships/tags" Target="../tags/tag670.xml"/><Relationship Id="rId1" Type="http://schemas.openxmlformats.org/officeDocument/2006/relationships/tags" Target="../tags/tag66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691.xml"/><Relationship Id="rId8" Type="http://schemas.openxmlformats.org/officeDocument/2006/relationships/tags" Target="../tags/tag690.xml"/><Relationship Id="rId7" Type="http://schemas.openxmlformats.org/officeDocument/2006/relationships/tags" Target="../tags/tag689.xml"/><Relationship Id="rId6" Type="http://schemas.openxmlformats.org/officeDocument/2006/relationships/tags" Target="../tags/tag688.xml"/><Relationship Id="rId5" Type="http://schemas.openxmlformats.org/officeDocument/2006/relationships/tags" Target="../tags/tag687.xml"/><Relationship Id="rId4" Type="http://schemas.openxmlformats.org/officeDocument/2006/relationships/tags" Target="../tags/tag686.xml"/><Relationship Id="rId3" Type="http://schemas.openxmlformats.org/officeDocument/2006/relationships/tags" Target="../tags/tag685.xml"/><Relationship Id="rId24" Type="http://schemas.openxmlformats.org/officeDocument/2006/relationships/slideLayout" Target="../slideLayouts/slideLayout19.xml"/><Relationship Id="rId23" Type="http://schemas.openxmlformats.org/officeDocument/2006/relationships/tags" Target="../tags/tag704.xml"/><Relationship Id="rId22" Type="http://schemas.openxmlformats.org/officeDocument/2006/relationships/image" Target="../media/image39.jpeg"/><Relationship Id="rId21" Type="http://schemas.openxmlformats.org/officeDocument/2006/relationships/tags" Target="../tags/tag703.xml"/><Relationship Id="rId20" Type="http://schemas.openxmlformats.org/officeDocument/2006/relationships/tags" Target="../tags/tag702.xml"/><Relationship Id="rId2" Type="http://schemas.openxmlformats.org/officeDocument/2006/relationships/tags" Target="../tags/tag684.xml"/><Relationship Id="rId19" Type="http://schemas.openxmlformats.org/officeDocument/2006/relationships/tags" Target="../tags/tag701.xml"/><Relationship Id="rId18" Type="http://schemas.openxmlformats.org/officeDocument/2006/relationships/tags" Target="../tags/tag700.xml"/><Relationship Id="rId17" Type="http://schemas.openxmlformats.org/officeDocument/2006/relationships/tags" Target="../tags/tag699.xml"/><Relationship Id="rId16" Type="http://schemas.openxmlformats.org/officeDocument/2006/relationships/tags" Target="../tags/tag698.xml"/><Relationship Id="rId15" Type="http://schemas.openxmlformats.org/officeDocument/2006/relationships/tags" Target="../tags/tag697.xml"/><Relationship Id="rId14" Type="http://schemas.openxmlformats.org/officeDocument/2006/relationships/tags" Target="../tags/tag696.xml"/><Relationship Id="rId13" Type="http://schemas.openxmlformats.org/officeDocument/2006/relationships/tags" Target="../tags/tag695.xml"/><Relationship Id="rId12" Type="http://schemas.openxmlformats.org/officeDocument/2006/relationships/tags" Target="../tags/tag694.xml"/><Relationship Id="rId11" Type="http://schemas.openxmlformats.org/officeDocument/2006/relationships/tags" Target="../tags/tag693.xml"/><Relationship Id="rId10" Type="http://schemas.openxmlformats.org/officeDocument/2006/relationships/tags" Target="../tags/tag692.xml"/><Relationship Id="rId1" Type="http://schemas.openxmlformats.org/officeDocument/2006/relationships/tags" Target="../tags/tag683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708.xml"/><Relationship Id="rId3" Type="http://schemas.openxmlformats.org/officeDocument/2006/relationships/tags" Target="../tags/tag707.xml"/><Relationship Id="rId2" Type="http://schemas.openxmlformats.org/officeDocument/2006/relationships/tags" Target="../tags/tag706.xml"/><Relationship Id="rId1" Type="http://schemas.openxmlformats.org/officeDocument/2006/relationships/tags" Target="../tags/tag70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4" Type="http://schemas.openxmlformats.org/officeDocument/2006/relationships/slideLayout" Target="../slideLayouts/slideLayout19.xml"/><Relationship Id="rId23" Type="http://schemas.openxmlformats.org/officeDocument/2006/relationships/tags" Target="../tags/tag286.xml"/><Relationship Id="rId22" Type="http://schemas.openxmlformats.org/officeDocument/2006/relationships/image" Target="../media/image3.png"/><Relationship Id="rId21" Type="http://schemas.openxmlformats.org/officeDocument/2006/relationships/tags" Target="../tags/tag285.xml"/><Relationship Id="rId20" Type="http://schemas.openxmlformats.org/officeDocument/2006/relationships/tags" Target="../tags/tag284.xml"/><Relationship Id="rId2" Type="http://schemas.openxmlformats.org/officeDocument/2006/relationships/tags" Target="../tags/tag266.xml"/><Relationship Id="rId19" Type="http://schemas.openxmlformats.org/officeDocument/2006/relationships/tags" Target="../tags/tag283.xml"/><Relationship Id="rId18" Type="http://schemas.openxmlformats.org/officeDocument/2006/relationships/tags" Target="../tags/tag282.xml"/><Relationship Id="rId17" Type="http://schemas.openxmlformats.org/officeDocument/2006/relationships/tags" Target="../tags/tag281.xml"/><Relationship Id="rId16" Type="http://schemas.openxmlformats.org/officeDocument/2006/relationships/tags" Target="../tags/tag280.xml"/><Relationship Id="rId15" Type="http://schemas.openxmlformats.org/officeDocument/2006/relationships/tags" Target="../tags/tag279.xml"/><Relationship Id="rId14" Type="http://schemas.openxmlformats.org/officeDocument/2006/relationships/tags" Target="../tags/tag278.xml"/><Relationship Id="rId13" Type="http://schemas.openxmlformats.org/officeDocument/2006/relationships/tags" Target="../tags/tag277.xml"/><Relationship Id="rId12" Type="http://schemas.openxmlformats.org/officeDocument/2006/relationships/tags" Target="../tags/tag276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tags" Target="../tags/tag26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tags" Target="../tags/tag294.xml"/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tags" Target="../tags/tag290.xml"/><Relationship Id="rId3" Type="http://schemas.openxmlformats.org/officeDocument/2006/relationships/tags" Target="../tags/tag289.xml"/><Relationship Id="rId25" Type="http://schemas.openxmlformats.org/officeDocument/2006/relationships/slideLayout" Target="../slideLayouts/slideLayout19.xml"/><Relationship Id="rId24" Type="http://schemas.openxmlformats.org/officeDocument/2006/relationships/tags" Target="../tags/tag308.xml"/><Relationship Id="rId23" Type="http://schemas.openxmlformats.org/officeDocument/2006/relationships/image" Target="../media/image5.png"/><Relationship Id="rId22" Type="http://schemas.openxmlformats.org/officeDocument/2006/relationships/image" Target="../media/image4.png"/><Relationship Id="rId21" Type="http://schemas.openxmlformats.org/officeDocument/2006/relationships/tags" Target="../tags/tag307.xml"/><Relationship Id="rId20" Type="http://schemas.openxmlformats.org/officeDocument/2006/relationships/tags" Target="../tags/tag306.xml"/><Relationship Id="rId2" Type="http://schemas.openxmlformats.org/officeDocument/2006/relationships/tags" Target="../tags/tag288.xml"/><Relationship Id="rId19" Type="http://schemas.openxmlformats.org/officeDocument/2006/relationships/tags" Target="../tags/tag305.xml"/><Relationship Id="rId18" Type="http://schemas.openxmlformats.org/officeDocument/2006/relationships/tags" Target="../tags/tag304.xml"/><Relationship Id="rId17" Type="http://schemas.openxmlformats.org/officeDocument/2006/relationships/tags" Target="../tags/tag303.xml"/><Relationship Id="rId16" Type="http://schemas.openxmlformats.org/officeDocument/2006/relationships/tags" Target="../tags/tag302.xml"/><Relationship Id="rId15" Type="http://schemas.openxmlformats.org/officeDocument/2006/relationships/tags" Target="../tags/tag301.xml"/><Relationship Id="rId14" Type="http://schemas.openxmlformats.org/officeDocument/2006/relationships/tags" Target="../tags/tag300.xml"/><Relationship Id="rId13" Type="http://schemas.openxmlformats.org/officeDocument/2006/relationships/tags" Target="../tags/tag299.xml"/><Relationship Id="rId12" Type="http://schemas.openxmlformats.org/officeDocument/2006/relationships/tags" Target="../tags/tag298.xml"/><Relationship Id="rId11" Type="http://schemas.openxmlformats.org/officeDocument/2006/relationships/tags" Target="../tags/tag297.xml"/><Relationship Id="rId10" Type="http://schemas.openxmlformats.org/officeDocument/2006/relationships/tags" Target="../tags/tag296.xml"/><Relationship Id="rId1" Type="http://schemas.openxmlformats.org/officeDocument/2006/relationships/tags" Target="../tags/tag28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17.xml"/><Relationship Id="rId8" Type="http://schemas.openxmlformats.org/officeDocument/2006/relationships/tags" Target="../tags/tag316.xml"/><Relationship Id="rId7" Type="http://schemas.openxmlformats.org/officeDocument/2006/relationships/tags" Target="../tags/tag315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3" Type="http://schemas.openxmlformats.org/officeDocument/2006/relationships/tags" Target="../tags/tag311.xml"/><Relationship Id="rId27" Type="http://schemas.openxmlformats.org/officeDocument/2006/relationships/slideLayout" Target="../slideLayouts/slideLayout19.xml"/><Relationship Id="rId26" Type="http://schemas.openxmlformats.org/officeDocument/2006/relationships/tags" Target="../tags/tag330.xml"/><Relationship Id="rId25" Type="http://schemas.openxmlformats.org/officeDocument/2006/relationships/image" Target="../media/image7.png"/><Relationship Id="rId24" Type="http://schemas.openxmlformats.org/officeDocument/2006/relationships/image" Target="../media/image5.png"/><Relationship Id="rId23" Type="http://schemas.openxmlformats.org/officeDocument/2006/relationships/image" Target="../media/image6.png"/><Relationship Id="rId22" Type="http://schemas.openxmlformats.org/officeDocument/2006/relationships/image" Target="../media/image4.png"/><Relationship Id="rId21" Type="http://schemas.openxmlformats.org/officeDocument/2006/relationships/tags" Target="../tags/tag329.xml"/><Relationship Id="rId20" Type="http://schemas.openxmlformats.org/officeDocument/2006/relationships/tags" Target="../tags/tag328.xml"/><Relationship Id="rId2" Type="http://schemas.openxmlformats.org/officeDocument/2006/relationships/tags" Target="../tags/tag310.xml"/><Relationship Id="rId19" Type="http://schemas.openxmlformats.org/officeDocument/2006/relationships/tags" Target="../tags/tag327.xml"/><Relationship Id="rId18" Type="http://schemas.openxmlformats.org/officeDocument/2006/relationships/tags" Target="../tags/tag326.xml"/><Relationship Id="rId17" Type="http://schemas.openxmlformats.org/officeDocument/2006/relationships/tags" Target="../tags/tag325.xml"/><Relationship Id="rId16" Type="http://schemas.openxmlformats.org/officeDocument/2006/relationships/tags" Target="../tags/tag324.xml"/><Relationship Id="rId15" Type="http://schemas.openxmlformats.org/officeDocument/2006/relationships/tags" Target="../tags/tag323.xml"/><Relationship Id="rId14" Type="http://schemas.openxmlformats.org/officeDocument/2006/relationships/tags" Target="../tags/tag322.xml"/><Relationship Id="rId13" Type="http://schemas.openxmlformats.org/officeDocument/2006/relationships/tags" Target="../tags/tag321.xml"/><Relationship Id="rId12" Type="http://schemas.openxmlformats.org/officeDocument/2006/relationships/tags" Target="../tags/tag320.xml"/><Relationship Id="rId11" Type="http://schemas.openxmlformats.org/officeDocument/2006/relationships/tags" Target="../tags/tag319.xml"/><Relationship Id="rId10" Type="http://schemas.openxmlformats.org/officeDocument/2006/relationships/tags" Target="../tags/tag318.xml"/><Relationship Id="rId1" Type="http://schemas.openxmlformats.org/officeDocument/2006/relationships/tags" Target="../tags/tag30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39.xml"/><Relationship Id="rId8" Type="http://schemas.openxmlformats.org/officeDocument/2006/relationships/tags" Target="../tags/tag338.xml"/><Relationship Id="rId7" Type="http://schemas.openxmlformats.org/officeDocument/2006/relationships/tags" Target="../tags/tag337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6" Type="http://schemas.openxmlformats.org/officeDocument/2006/relationships/slideLayout" Target="../slideLayouts/slideLayout19.xml"/><Relationship Id="rId25" Type="http://schemas.openxmlformats.org/officeDocument/2006/relationships/tags" Target="../tags/tag352.xml"/><Relationship Id="rId24" Type="http://schemas.openxmlformats.org/officeDocument/2006/relationships/image" Target="../media/image10.png"/><Relationship Id="rId23" Type="http://schemas.openxmlformats.org/officeDocument/2006/relationships/image" Target="../media/image9.png"/><Relationship Id="rId22" Type="http://schemas.openxmlformats.org/officeDocument/2006/relationships/image" Target="../media/image8.png"/><Relationship Id="rId21" Type="http://schemas.openxmlformats.org/officeDocument/2006/relationships/tags" Target="../tags/tag351.xml"/><Relationship Id="rId20" Type="http://schemas.openxmlformats.org/officeDocument/2006/relationships/tags" Target="../tags/tag350.xml"/><Relationship Id="rId2" Type="http://schemas.openxmlformats.org/officeDocument/2006/relationships/tags" Target="../tags/tag332.xml"/><Relationship Id="rId19" Type="http://schemas.openxmlformats.org/officeDocument/2006/relationships/tags" Target="../tags/tag349.xml"/><Relationship Id="rId18" Type="http://schemas.openxmlformats.org/officeDocument/2006/relationships/tags" Target="../tags/tag348.xml"/><Relationship Id="rId17" Type="http://schemas.openxmlformats.org/officeDocument/2006/relationships/tags" Target="../tags/tag347.xml"/><Relationship Id="rId16" Type="http://schemas.openxmlformats.org/officeDocument/2006/relationships/tags" Target="../tags/tag346.xml"/><Relationship Id="rId15" Type="http://schemas.openxmlformats.org/officeDocument/2006/relationships/tags" Target="../tags/tag345.xml"/><Relationship Id="rId14" Type="http://schemas.openxmlformats.org/officeDocument/2006/relationships/tags" Target="../tags/tag344.xml"/><Relationship Id="rId13" Type="http://schemas.openxmlformats.org/officeDocument/2006/relationships/tags" Target="../tags/tag343.xml"/><Relationship Id="rId12" Type="http://schemas.openxmlformats.org/officeDocument/2006/relationships/tags" Target="../tags/tag342.xml"/><Relationship Id="rId11" Type="http://schemas.openxmlformats.org/officeDocument/2006/relationships/tags" Target="../tags/tag341.xml"/><Relationship Id="rId10" Type="http://schemas.openxmlformats.org/officeDocument/2006/relationships/tags" Target="../tags/tag340.xml"/><Relationship Id="rId1" Type="http://schemas.openxmlformats.org/officeDocument/2006/relationships/tags" Target="../tags/tag33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61.xml"/><Relationship Id="rId8" Type="http://schemas.openxmlformats.org/officeDocument/2006/relationships/tags" Target="../tags/tag360.xml"/><Relationship Id="rId7" Type="http://schemas.openxmlformats.org/officeDocument/2006/relationships/tags" Target="../tags/tag359.xml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4" Type="http://schemas.openxmlformats.org/officeDocument/2006/relationships/tags" Target="../tags/tag356.xml"/><Relationship Id="rId3" Type="http://schemas.openxmlformats.org/officeDocument/2006/relationships/tags" Target="../tags/tag355.xml"/><Relationship Id="rId26" Type="http://schemas.openxmlformats.org/officeDocument/2006/relationships/slideLayout" Target="../slideLayouts/slideLayout19.xml"/><Relationship Id="rId25" Type="http://schemas.openxmlformats.org/officeDocument/2006/relationships/tags" Target="../tags/tag374.xml"/><Relationship Id="rId24" Type="http://schemas.openxmlformats.org/officeDocument/2006/relationships/image" Target="../media/image13.jpeg"/><Relationship Id="rId23" Type="http://schemas.openxmlformats.org/officeDocument/2006/relationships/image" Target="../media/image12.jpeg"/><Relationship Id="rId22" Type="http://schemas.openxmlformats.org/officeDocument/2006/relationships/image" Target="../media/image11.jpeg"/><Relationship Id="rId21" Type="http://schemas.openxmlformats.org/officeDocument/2006/relationships/tags" Target="../tags/tag373.xml"/><Relationship Id="rId20" Type="http://schemas.openxmlformats.org/officeDocument/2006/relationships/tags" Target="../tags/tag372.xml"/><Relationship Id="rId2" Type="http://schemas.openxmlformats.org/officeDocument/2006/relationships/tags" Target="../tags/tag354.xml"/><Relationship Id="rId19" Type="http://schemas.openxmlformats.org/officeDocument/2006/relationships/tags" Target="../tags/tag371.xml"/><Relationship Id="rId18" Type="http://schemas.openxmlformats.org/officeDocument/2006/relationships/tags" Target="../tags/tag370.xml"/><Relationship Id="rId17" Type="http://schemas.openxmlformats.org/officeDocument/2006/relationships/tags" Target="../tags/tag369.xml"/><Relationship Id="rId16" Type="http://schemas.openxmlformats.org/officeDocument/2006/relationships/tags" Target="../tags/tag368.xml"/><Relationship Id="rId15" Type="http://schemas.openxmlformats.org/officeDocument/2006/relationships/tags" Target="../tags/tag367.xml"/><Relationship Id="rId14" Type="http://schemas.openxmlformats.org/officeDocument/2006/relationships/tags" Target="../tags/tag366.xml"/><Relationship Id="rId13" Type="http://schemas.openxmlformats.org/officeDocument/2006/relationships/tags" Target="../tags/tag365.xml"/><Relationship Id="rId12" Type="http://schemas.openxmlformats.org/officeDocument/2006/relationships/tags" Target="../tags/tag364.xml"/><Relationship Id="rId11" Type="http://schemas.openxmlformats.org/officeDocument/2006/relationships/tags" Target="../tags/tag363.xml"/><Relationship Id="rId10" Type="http://schemas.openxmlformats.org/officeDocument/2006/relationships/tags" Target="../tags/tag362.xml"/><Relationship Id="rId1" Type="http://schemas.openxmlformats.org/officeDocument/2006/relationships/tags" Target="../tags/tag35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83.xml"/><Relationship Id="rId8" Type="http://schemas.openxmlformats.org/officeDocument/2006/relationships/tags" Target="../tags/tag382.xml"/><Relationship Id="rId7" Type="http://schemas.openxmlformats.org/officeDocument/2006/relationships/tags" Target="../tags/tag381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3" Type="http://schemas.openxmlformats.org/officeDocument/2006/relationships/tags" Target="../tags/tag377.xml"/><Relationship Id="rId28" Type="http://schemas.openxmlformats.org/officeDocument/2006/relationships/slideLayout" Target="../slideLayouts/slideLayout19.xml"/><Relationship Id="rId27" Type="http://schemas.openxmlformats.org/officeDocument/2006/relationships/tags" Target="../tags/tag396.xml"/><Relationship Id="rId26" Type="http://schemas.openxmlformats.org/officeDocument/2006/relationships/image" Target="../media/image18.png"/><Relationship Id="rId25" Type="http://schemas.openxmlformats.org/officeDocument/2006/relationships/image" Target="../media/image17.png"/><Relationship Id="rId24" Type="http://schemas.openxmlformats.org/officeDocument/2006/relationships/image" Target="../media/image16.jpeg"/><Relationship Id="rId23" Type="http://schemas.openxmlformats.org/officeDocument/2006/relationships/image" Target="../media/image15.jpeg"/><Relationship Id="rId22" Type="http://schemas.openxmlformats.org/officeDocument/2006/relationships/image" Target="../media/image14.png"/><Relationship Id="rId21" Type="http://schemas.openxmlformats.org/officeDocument/2006/relationships/tags" Target="../tags/tag395.xml"/><Relationship Id="rId20" Type="http://schemas.openxmlformats.org/officeDocument/2006/relationships/tags" Target="../tags/tag394.xml"/><Relationship Id="rId2" Type="http://schemas.openxmlformats.org/officeDocument/2006/relationships/tags" Target="../tags/tag376.xml"/><Relationship Id="rId19" Type="http://schemas.openxmlformats.org/officeDocument/2006/relationships/tags" Target="../tags/tag393.xml"/><Relationship Id="rId18" Type="http://schemas.openxmlformats.org/officeDocument/2006/relationships/tags" Target="../tags/tag392.xml"/><Relationship Id="rId17" Type="http://schemas.openxmlformats.org/officeDocument/2006/relationships/tags" Target="../tags/tag391.xml"/><Relationship Id="rId16" Type="http://schemas.openxmlformats.org/officeDocument/2006/relationships/tags" Target="../tags/tag390.xml"/><Relationship Id="rId15" Type="http://schemas.openxmlformats.org/officeDocument/2006/relationships/tags" Target="../tags/tag389.xml"/><Relationship Id="rId14" Type="http://schemas.openxmlformats.org/officeDocument/2006/relationships/tags" Target="../tags/tag388.xml"/><Relationship Id="rId13" Type="http://schemas.openxmlformats.org/officeDocument/2006/relationships/tags" Target="../tags/tag387.xml"/><Relationship Id="rId12" Type="http://schemas.openxmlformats.org/officeDocument/2006/relationships/tags" Target="../tags/tag386.xml"/><Relationship Id="rId11" Type="http://schemas.openxmlformats.org/officeDocument/2006/relationships/tags" Target="../tags/tag385.xml"/><Relationship Id="rId10" Type="http://schemas.openxmlformats.org/officeDocument/2006/relationships/tags" Target="../tags/tag384.xml"/><Relationship Id="rId1" Type="http://schemas.openxmlformats.org/officeDocument/2006/relationships/tags" Target="../tags/tag37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05.xml"/><Relationship Id="rId8" Type="http://schemas.openxmlformats.org/officeDocument/2006/relationships/tags" Target="../tags/tag404.xml"/><Relationship Id="rId7" Type="http://schemas.openxmlformats.org/officeDocument/2006/relationships/tags" Target="../tags/tag403.xml"/><Relationship Id="rId6" Type="http://schemas.openxmlformats.org/officeDocument/2006/relationships/tags" Target="../tags/tag402.xml"/><Relationship Id="rId5" Type="http://schemas.openxmlformats.org/officeDocument/2006/relationships/tags" Target="../tags/tag401.xml"/><Relationship Id="rId4" Type="http://schemas.openxmlformats.org/officeDocument/2006/relationships/tags" Target="../tags/tag400.xml"/><Relationship Id="rId3" Type="http://schemas.openxmlformats.org/officeDocument/2006/relationships/tags" Target="../tags/tag399.xml"/><Relationship Id="rId24" Type="http://schemas.openxmlformats.org/officeDocument/2006/relationships/slideLayout" Target="../slideLayouts/slideLayout19.xml"/><Relationship Id="rId23" Type="http://schemas.openxmlformats.org/officeDocument/2006/relationships/tags" Target="../tags/tag418.xml"/><Relationship Id="rId22" Type="http://schemas.openxmlformats.org/officeDocument/2006/relationships/image" Target="../media/image3.png"/><Relationship Id="rId21" Type="http://schemas.openxmlformats.org/officeDocument/2006/relationships/tags" Target="../tags/tag417.xml"/><Relationship Id="rId20" Type="http://schemas.openxmlformats.org/officeDocument/2006/relationships/tags" Target="../tags/tag416.xml"/><Relationship Id="rId2" Type="http://schemas.openxmlformats.org/officeDocument/2006/relationships/tags" Target="../tags/tag398.xml"/><Relationship Id="rId19" Type="http://schemas.openxmlformats.org/officeDocument/2006/relationships/tags" Target="../tags/tag415.xml"/><Relationship Id="rId18" Type="http://schemas.openxmlformats.org/officeDocument/2006/relationships/tags" Target="../tags/tag414.xml"/><Relationship Id="rId17" Type="http://schemas.openxmlformats.org/officeDocument/2006/relationships/tags" Target="../tags/tag413.xml"/><Relationship Id="rId16" Type="http://schemas.openxmlformats.org/officeDocument/2006/relationships/tags" Target="../tags/tag412.xml"/><Relationship Id="rId15" Type="http://schemas.openxmlformats.org/officeDocument/2006/relationships/tags" Target="../tags/tag411.xml"/><Relationship Id="rId14" Type="http://schemas.openxmlformats.org/officeDocument/2006/relationships/tags" Target="../tags/tag410.xml"/><Relationship Id="rId13" Type="http://schemas.openxmlformats.org/officeDocument/2006/relationships/tags" Target="../tags/tag409.xml"/><Relationship Id="rId12" Type="http://schemas.openxmlformats.org/officeDocument/2006/relationships/tags" Target="../tags/tag408.xml"/><Relationship Id="rId11" Type="http://schemas.openxmlformats.org/officeDocument/2006/relationships/tags" Target="../tags/tag407.xml"/><Relationship Id="rId10" Type="http://schemas.openxmlformats.org/officeDocument/2006/relationships/tags" Target="../tags/tag406.xml"/><Relationship Id="rId1" Type="http://schemas.openxmlformats.org/officeDocument/2006/relationships/tags" Target="../tags/tag3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07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05200" y="2209483"/>
            <a:ext cx="5305425" cy="4360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762000" y="914400"/>
            <a:ext cx="7292340" cy="1001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38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b="0" i="0" kern="1000" baseline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</a:rPr>
              <a:t>项目五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</a:rPr>
              <a:t>任务一</a:t>
            </a: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</a:rPr>
              <a:t>色彩搭配与构图设计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433" name="标题 158721"/>
          <p:cNvSpPr>
            <a:spLocks noGrp="1" noRot="1"/>
          </p:cNvSpPr>
          <p:nvPr>
            <p:ph type="title" idx="4294967295"/>
          </p:nvPr>
        </p:nvSpPr>
        <p:spPr>
          <a:xfrm>
            <a:off x="1905000" y="152400"/>
            <a:ext cx="4324350" cy="762000"/>
          </a:xfrm>
          <a:noFill/>
          <a:ln w="9525">
            <a:noFill/>
          </a:ln>
        </p:spPr>
        <p:txBody>
          <a:bodyPr anchor="ctr" anchorCtr="0">
            <a:noAutofit/>
          </a:bodyPr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Tx/>
              <a:buFontTx/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构图常识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8434" name="文本占位符 158723"/>
          <p:cNvSpPr>
            <a:spLocks noGrp="1" noRot="1"/>
          </p:cNvSpPr>
          <p:nvPr>
            <p:ph type="body" idx="4294967295"/>
            <p:custDataLst>
              <p:tags r:id="rId21"/>
            </p:custDataLst>
          </p:nvPr>
        </p:nvSpPr>
        <p:spPr>
          <a:xfrm>
            <a:off x="304800" y="990600"/>
            <a:ext cx="4724400" cy="5486400"/>
          </a:xfrm>
          <a:noFill/>
          <a:ln w="9525">
            <a:noFill/>
          </a:ln>
        </p:spPr>
        <p:txBody>
          <a:bodyPr anchor="t" anchorCtr="0">
            <a:noAutofit/>
          </a:bodyPr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、构图定义：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指作品中艺术形象的结构配置方法。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它是造型艺术表达作品思想内容并获得艺术感染力的重要手段。在视觉艺术中常用的技巧和术语，特别是绘画、平面设计与摄影中。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艺术家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为了表现作品的主题思想和美感效果，在一定的空间，安排和处理人、物的关系和位置，把个别或局部的形象组成艺术的整体。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在中国传统绘画中称为“章法”或“布局”。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、构图的基本原则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讲究的是均衡与对称、对比和视点。 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8435" name="图片 92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72075" y="257175"/>
            <a:ext cx="3636963" cy="41767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3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9457" name="标题 160771"/>
          <p:cNvSpPr>
            <a:spLocks noGrp="1" noRot="1"/>
          </p:cNvSpPr>
          <p:nvPr>
            <p:ph type="title" idx="4294967295"/>
          </p:nvPr>
        </p:nvSpPr>
        <p:spPr>
          <a:xfrm>
            <a:off x="1903413" y="228600"/>
            <a:ext cx="4241800" cy="762000"/>
          </a:xfrm>
          <a:noFill/>
          <a:ln w="9525">
            <a:noFill/>
          </a:ln>
        </p:spPr>
        <p:txBody>
          <a:bodyPr anchor="ctr" anchorCtr="0">
            <a:noAutofit/>
          </a:bodyPr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Tx/>
              <a:buFontTx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构图常识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9458" name="文本占位符 160772"/>
          <p:cNvSpPr>
            <a:spLocks noGrp="1" noRot="1"/>
          </p:cNvSpPr>
          <p:nvPr>
            <p:ph type="body" idx="4294967295"/>
            <p:custDataLst>
              <p:tags r:id="rId21"/>
            </p:custDataLst>
          </p:nvPr>
        </p:nvSpPr>
        <p:spPr>
          <a:xfrm>
            <a:off x="304800" y="1066800"/>
            <a:ext cx="8250238" cy="2006600"/>
          </a:xfrm>
          <a:noFill/>
          <a:ln w="9525">
            <a:noFill/>
          </a:ln>
        </p:spPr>
        <p:txBody>
          <a:bodyPr anchor="t" anchorCtr="0">
            <a:noAutofit/>
          </a:bodyPr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None/>
            </a:pP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、常见几种构图形式：</a:t>
            </a: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None/>
            </a:pP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均衡式，对称式，变化式、对角线式、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X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形 、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S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形（流动式）、 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T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形、 九宫式、紧凑式、三角形、平行式、十字形、散点式、渐变式、根托式、纯色式。</a:t>
            </a: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None/>
            </a:pP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9459" name="图片 1024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03413" y="3073400"/>
            <a:ext cx="5338762" cy="35591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3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0481" name="标题 160771"/>
          <p:cNvSpPr>
            <a:spLocks noGrp="1" noRot="1"/>
          </p:cNvSpPr>
          <p:nvPr>
            <p:ph type="title" idx="4294967295"/>
          </p:nvPr>
        </p:nvSpPr>
        <p:spPr>
          <a:xfrm>
            <a:off x="2792413" y="76200"/>
            <a:ext cx="4305300" cy="762000"/>
          </a:xfrm>
          <a:noFill/>
          <a:ln w="9525">
            <a:noFill/>
          </a:ln>
        </p:spPr>
        <p:txBody>
          <a:bodyPr anchor="ctr" anchorCtr="0">
            <a:noAutofit/>
          </a:bodyPr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Tx/>
              <a:buFontTx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构图常识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242" name="文本占位符 160772"/>
          <p:cNvSpPr>
            <a:spLocks noGrp="1" noRot="1"/>
          </p:cNvSpPr>
          <p:nvPr>
            <p:ph type="body" idx="4294967295"/>
            <p:custDataLst>
              <p:tags r:id="rId21"/>
            </p:custDataLst>
          </p:nvPr>
        </p:nvSpPr>
        <p:spPr>
          <a:xfrm>
            <a:off x="776288" y="838200"/>
            <a:ext cx="5135563" cy="630238"/>
          </a:xfrm>
          <a:noFill/>
          <a:ln w="9525">
            <a:noFill/>
          </a:ln>
        </p:spPr>
        <p:txBody>
          <a:bodyPr anchor="t" anchorCtr="0">
            <a:noAutofit/>
          </a:bodyPr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None/>
            </a:pP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、常见几种构图形式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(1-8)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None/>
            </a:pP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None/>
            </a:pP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None/>
            </a:pP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-2147482579" name="图片 -2147482580" descr="C:\Users\86182\Desktop\截图\qycache\picture\截图20230305104644.png截图20230305104644"/>
          <p:cNvPicPr>
            <a:picLocks noChangeAspect="1"/>
          </p:cNvPicPr>
          <p:nvPr/>
        </p:nvPicPr>
        <p:blipFill>
          <a:blip r:embed="rId22"/>
          <a:srcRect b="2231"/>
          <a:stretch>
            <a:fillRect/>
          </a:stretch>
        </p:blipFill>
        <p:spPr>
          <a:xfrm>
            <a:off x="533400" y="1455420"/>
            <a:ext cx="4359910" cy="241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577" name="图片 -2147482578" descr="C:\Users\86182\Desktop\截图\qycache\picture\截图20230305104708.png截图2023030510470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91000" y="3874770"/>
            <a:ext cx="4574540" cy="24339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4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1505" name="标题 160771"/>
          <p:cNvSpPr>
            <a:spLocks noGrp="1" noRot="1"/>
          </p:cNvSpPr>
          <p:nvPr>
            <p:ph type="title" idx="4294967295"/>
          </p:nvPr>
        </p:nvSpPr>
        <p:spPr>
          <a:xfrm>
            <a:off x="1801813" y="228600"/>
            <a:ext cx="5451475" cy="762000"/>
          </a:xfrm>
          <a:noFill/>
          <a:ln w="9525">
            <a:noFill/>
          </a:ln>
        </p:spPr>
        <p:txBody>
          <a:bodyPr anchor="ctr" anchorCtr="0">
            <a:noAutofit/>
          </a:bodyPr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Tx/>
              <a:buFontTx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构图常识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242" name="文本占位符 160772"/>
          <p:cNvSpPr>
            <a:spLocks noGrp="1" noRot="1"/>
          </p:cNvSpPr>
          <p:nvPr>
            <p:ph type="body" idx="4294967295"/>
            <p:custDataLst>
              <p:tags r:id="rId21"/>
            </p:custDataLst>
          </p:nvPr>
        </p:nvSpPr>
        <p:spPr>
          <a:xfrm>
            <a:off x="1116013" y="906463"/>
            <a:ext cx="4992688" cy="630238"/>
          </a:xfrm>
          <a:noFill/>
          <a:ln w="9525">
            <a:noFill/>
          </a:ln>
        </p:spPr>
        <p:txBody>
          <a:bodyPr anchor="t" anchorCtr="0">
            <a:noAutofit/>
          </a:bodyPr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None/>
            </a:pP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、常见几种构图形式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(9-16)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None/>
            </a:pP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None/>
            </a:pP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None/>
            </a:pP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1507" name="图片 10246" descr="IMG_20161125_0521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8350" y="1698625"/>
            <a:ext cx="7540625" cy="4994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3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529" name="标题 1"/>
          <p:cNvSpPr>
            <a:spLocks noGrp="1" noRot="1"/>
          </p:cNvSpPr>
          <p:nvPr>
            <p:ph type="title" idx="4294967295"/>
          </p:nvPr>
        </p:nvSpPr>
        <p:spPr>
          <a:xfrm>
            <a:off x="1355725" y="74613"/>
            <a:ext cx="4484688" cy="674687"/>
          </a:xfrm>
          <a:noFill/>
          <a:ln w="9525">
            <a:noFill/>
          </a:ln>
        </p:spPr>
        <p:txBody>
          <a:bodyPr anchor="ctr" anchorCtr="0">
            <a:noAutofit/>
          </a:bodyPr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Tx/>
              <a:buFontTx/>
            </a:pPr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、各种</a:t>
            </a:r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构图形式的特点</a:t>
            </a:r>
            <a:endParaRPr lang="en-US" altLang="zh-CN" sz="320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0482" name="文本占位符 2"/>
          <p:cNvSpPr>
            <a:spLocks noGrp="1" noRot="1"/>
          </p:cNvSpPr>
          <p:nvPr>
            <p:ph type="body" idx="4294967295"/>
            <p:custDataLst>
              <p:tags r:id="rId21"/>
            </p:custDataLst>
          </p:nvPr>
        </p:nvSpPr>
        <p:spPr>
          <a:xfrm>
            <a:off x="204788" y="1152525"/>
            <a:ext cx="3005138" cy="5105400"/>
          </a:xfrm>
          <a:noFill/>
          <a:ln w="9525">
            <a:noFill/>
          </a:ln>
        </p:spPr>
        <p:txBody>
          <a:bodyPr anchor="t" anchorCtr="0">
            <a:noAutofit/>
          </a:bodyPr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None/>
            </a:pP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均衡式：画面对应是自然而平衡。（从形象、大小、位置、色彩方面考虑）</a:t>
            </a: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lvl="0" algn="l">
              <a:buNone/>
            </a:pP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对称式：具有平衡、稳定、相对的特点。缺点：呆板、缺少变化。（左右、上下、中心对称）</a:t>
            </a: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lvl="0" algn="l">
              <a:buNone/>
            </a:pP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2531" name="图片 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34013" y="3451225"/>
            <a:ext cx="3335337" cy="333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1127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13350" y="619125"/>
            <a:ext cx="3776663" cy="283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图片 1" descr="微信图片_2020031907471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90900" y="749300"/>
            <a:ext cx="1822450" cy="278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图片 2" descr="微信图片_2020031907473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90900" y="3536950"/>
            <a:ext cx="1822450" cy="30718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6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3553" name="标题 1"/>
          <p:cNvSpPr>
            <a:spLocks noGrp="1" noRot="1"/>
          </p:cNvSpPr>
          <p:nvPr>
            <p:ph type="title" idx="4294967295"/>
          </p:nvPr>
        </p:nvSpPr>
        <p:spPr>
          <a:xfrm>
            <a:off x="0" y="152400"/>
            <a:ext cx="5110163" cy="1143000"/>
          </a:xfrm>
          <a:noFill/>
          <a:ln w="9525">
            <a:noFill/>
          </a:ln>
        </p:spPr>
        <p:txBody>
          <a:bodyPr anchor="ctr" anchorCtr="0">
            <a:noAutofit/>
          </a:bodyPr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Tx/>
              <a:buFontTx/>
            </a:pPr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、各种</a:t>
            </a:r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构图特点</a:t>
            </a:r>
            <a:endParaRPr lang="en-US" altLang="zh-CN" sz="320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1506" name="文本占位符 2"/>
          <p:cNvSpPr>
            <a:spLocks noGrp="1" noRot="1"/>
          </p:cNvSpPr>
          <p:nvPr>
            <p:ph type="body" idx="4294967295"/>
            <p:custDataLst>
              <p:tags r:id="rId21"/>
            </p:custDataLst>
          </p:nvPr>
        </p:nvSpPr>
        <p:spPr>
          <a:xfrm>
            <a:off x="204788" y="1295400"/>
            <a:ext cx="8634413" cy="1377950"/>
          </a:xfrm>
          <a:noFill/>
          <a:ln w="9525">
            <a:noFill/>
          </a:ln>
        </p:spPr>
        <p:txBody>
          <a:bodyPr anchor="t" anchorCtr="0">
            <a:noAutofit/>
          </a:bodyPr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None/>
            </a:pP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变化式：故意安排在某一角或某一边，能给人以思考和想象，并留下进一步判断的余地。富于韵味和情趣。</a:t>
            </a: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lvl="0" algn="l">
              <a:buNone/>
            </a:pP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lvl="0" algn="l">
              <a:buNone/>
            </a:pP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lvl="0" algn="l">
              <a:buNone/>
            </a:pP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lvl="0" algn="l">
              <a:buNone/>
            </a:pP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3555" name="图片 1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38625" y="2733675"/>
            <a:ext cx="4291013" cy="387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图片 1" descr="微信图片_2020031907474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27238" y="2733675"/>
            <a:ext cx="2211387" cy="3551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4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4577" name="标题 1"/>
          <p:cNvSpPr>
            <a:spLocks noGrp="1" noRot="1"/>
          </p:cNvSpPr>
          <p:nvPr>
            <p:ph type="title" idx="4294967295"/>
          </p:nvPr>
        </p:nvSpPr>
        <p:spPr>
          <a:xfrm>
            <a:off x="0" y="152400"/>
            <a:ext cx="5110163" cy="1143000"/>
          </a:xfrm>
          <a:noFill/>
          <a:ln w="9525">
            <a:noFill/>
          </a:ln>
        </p:spPr>
        <p:txBody>
          <a:bodyPr anchor="ctr" anchorCtr="0">
            <a:noAutofit/>
          </a:bodyPr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Tx/>
              <a:buFontTx/>
            </a:pPr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、各种</a:t>
            </a:r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构图特点</a:t>
            </a:r>
            <a:endParaRPr lang="en-US" altLang="zh-CN" sz="320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1506" name="文本占位符 2"/>
          <p:cNvSpPr>
            <a:spLocks noGrp="1" noRot="1"/>
          </p:cNvSpPr>
          <p:nvPr>
            <p:ph type="body" idx="4294967295"/>
            <p:custDataLst>
              <p:tags r:id="rId21"/>
            </p:custDataLst>
          </p:nvPr>
        </p:nvSpPr>
        <p:spPr>
          <a:xfrm>
            <a:off x="596900" y="1295400"/>
            <a:ext cx="8307388" cy="1155700"/>
          </a:xfrm>
          <a:noFill/>
          <a:ln w="9525">
            <a:noFill/>
          </a:ln>
        </p:spPr>
        <p:txBody>
          <a:bodyPr anchor="t" anchorCtr="0">
            <a:noAutofit/>
          </a:bodyPr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None/>
            </a:pP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对角线式：把主体安排在对角线上，富于动感，显得活泼，吸引人的视线，达到突出主体的效果</a:t>
            </a: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lvl="0" algn="l">
              <a:buNone/>
            </a:pP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4579" name="图片 1127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70450" y="2581275"/>
            <a:ext cx="3756025" cy="375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1" descr="微信图片_2020031907475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90825" y="2581275"/>
            <a:ext cx="2079625" cy="37719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4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5601" name="标题 1"/>
          <p:cNvSpPr>
            <a:spLocks noGrp="1" noRot="1"/>
          </p:cNvSpPr>
          <p:nvPr>
            <p:ph type="title" idx="4294967295"/>
          </p:nvPr>
        </p:nvSpPr>
        <p:spPr>
          <a:xfrm>
            <a:off x="381000" y="190500"/>
            <a:ext cx="5083175" cy="1139825"/>
          </a:xfrm>
          <a:noFill/>
          <a:ln w="9525">
            <a:noFill/>
          </a:ln>
        </p:spPr>
        <p:txBody>
          <a:bodyPr anchor="ctr" anchorCtr="0">
            <a:noAutofit/>
          </a:bodyPr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Tx/>
              <a:buFontTx/>
            </a:pP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各种构图特点</a:t>
            </a:r>
            <a:b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</a:br>
            <a:endParaRPr lang="zh-CN" altLang="en-US" sz="320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2530" name="文本占位符 2"/>
          <p:cNvSpPr>
            <a:spLocks noGrp="1" noRot="1"/>
          </p:cNvSpPr>
          <p:nvPr>
            <p:ph type="body" idx="4294967295"/>
            <p:custDataLst>
              <p:tags r:id="rId21"/>
            </p:custDataLst>
          </p:nvPr>
        </p:nvSpPr>
        <p:spPr>
          <a:xfrm>
            <a:off x="663575" y="768350"/>
            <a:ext cx="8313738" cy="1160463"/>
          </a:xfrm>
          <a:noFill/>
          <a:ln w="9525">
            <a:noFill/>
          </a:ln>
        </p:spPr>
        <p:txBody>
          <a:bodyPr anchor="t" anchorCtr="0">
            <a:noAutofit/>
          </a:bodyPr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None/>
            </a:pP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X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形构图：线条、装饰按X形布局，透视感强，有利于把人们视线由四周引向中心。</a:t>
            </a: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lvl="0" algn="l">
              <a:buNone/>
            </a:pP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lvl="0" algn="l">
              <a:buNone/>
            </a:pP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lvl="0" algn="l">
              <a:buNone/>
            </a:pP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lvl="0" algn="l">
              <a:buNone/>
            </a:pP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lvl="0" algn="l">
              <a:buNone/>
            </a:pP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5603" name="内容占位符 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32200" y="2493963"/>
            <a:ext cx="5089525" cy="4046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图片 1" descr="微信图片_2020031907480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2600" y="2493963"/>
            <a:ext cx="3149600" cy="40465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4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6625" name="标题 1"/>
          <p:cNvSpPr>
            <a:spLocks noGrp="1" noRot="1"/>
          </p:cNvSpPr>
          <p:nvPr>
            <p:ph type="title" idx="4294967295"/>
          </p:nvPr>
        </p:nvSpPr>
        <p:spPr>
          <a:xfrm>
            <a:off x="381000" y="190500"/>
            <a:ext cx="5083175" cy="1139825"/>
          </a:xfrm>
          <a:noFill/>
          <a:ln w="9525">
            <a:noFill/>
          </a:ln>
        </p:spPr>
        <p:txBody>
          <a:bodyPr anchor="ctr" anchorCtr="0">
            <a:noAutofit/>
          </a:bodyPr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Tx/>
              <a:buFontTx/>
            </a:pP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各种构图特点</a:t>
            </a:r>
            <a:b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</a:br>
            <a:endParaRPr lang="zh-CN" altLang="en-US" sz="320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2530" name="文本占位符 2"/>
          <p:cNvSpPr>
            <a:spLocks noGrp="1" noRot="1"/>
          </p:cNvSpPr>
          <p:nvPr>
            <p:ph type="body" idx="4294967295"/>
            <p:custDataLst>
              <p:tags r:id="rId21"/>
            </p:custDataLst>
          </p:nvPr>
        </p:nvSpPr>
        <p:spPr>
          <a:xfrm>
            <a:off x="650875" y="768350"/>
            <a:ext cx="3829050" cy="1550988"/>
          </a:xfrm>
          <a:noFill/>
          <a:ln w="9525">
            <a:noFill/>
          </a:ln>
        </p:spPr>
        <p:txBody>
          <a:bodyPr anchor="t" anchorCtr="0">
            <a:noAutofit/>
          </a:bodyPr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None/>
            </a:pP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S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形构图：又叫流动式，产生优美、雅致、协调的感觉。</a:t>
            </a: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lvl="0" algn="l">
              <a:buNone/>
            </a:pP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6627" name="内容占位符 5"/>
          <p:cNvPicPr>
            <a:picLocks noGrp="1" noRot="1" noChangeAspect="1"/>
          </p:cNvPicPr>
          <p:nvPr>
            <p:ph type="body" idx="4294967295"/>
          </p:nvPr>
        </p:nvPicPr>
        <p:blipFill>
          <a:blip r:embed="rId22"/>
          <a:stretch>
            <a:fillRect/>
          </a:stretch>
        </p:blipFill>
        <p:spPr>
          <a:xfrm>
            <a:off x="4114800" y="4795838"/>
            <a:ext cx="2800350" cy="180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图片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10400" y="44958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图片 1" descr="微信图片_2020031907481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08550" y="190500"/>
            <a:ext cx="3006725" cy="41227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5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7649" name="标题 1"/>
          <p:cNvSpPr>
            <a:spLocks noGrp="1" noRot="1"/>
          </p:cNvSpPr>
          <p:nvPr>
            <p:ph type="title" idx="4294967295"/>
          </p:nvPr>
        </p:nvSpPr>
        <p:spPr>
          <a:xfrm>
            <a:off x="381000" y="190500"/>
            <a:ext cx="5083175" cy="1139825"/>
          </a:xfrm>
          <a:noFill/>
          <a:ln w="9525">
            <a:noFill/>
          </a:ln>
        </p:spPr>
        <p:txBody>
          <a:bodyPr anchor="ctr" anchorCtr="0">
            <a:noAutofit/>
          </a:bodyPr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Tx/>
              <a:buFontTx/>
            </a:pP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各种构图特点</a:t>
            </a:r>
            <a:b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</a:br>
            <a:endParaRPr lang="zh-CN" altLang="en-US" sz="320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7650" name="文本占位符 2"/>
          <p:cNvSpPr>
            <a:spLocks noGrp="1" noRot="1"/>
          </p:cNvSpPr>
          <p:nvPr>
            <p:ph type="body" idx="4294967295"/>
            <p:custDataLst>
              <p:tags r:id="rId21"/>
            </p:custDataLst>
          </p:nvPr>
        </p:nvSpPr>
        <p:spPr>
          <a:xfrm>
            <a:off x="768350" y="768350"/>
            <a:ext cx="3854450" cy="1414463"/>
          </a:xfrm>
          <a:noFill/>
          <a:ln w="9525">
            <a:noFill/>
          </a:ln>
        </p:spPr>
        <p:txBody>
          <a:bodyPr anchor="t" anchorCtr="0">
            <a:noAutofit/>
          </a:bodyPr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None/>
            </a:pP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T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形构图：稳定、延长感。适用于顾客甲型短宽的指甲。</a:t>
            </a: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lvl="0" algn="l">
              <a:buNone/>
            </a:pP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7651" name="图片 1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37150" y="320675"/>
            <a:ext cx="3686175" cy="3686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图片 2" descr="微信图片_2020031907481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89088" y="2482850"/>
            <a:ext cx="2835275" cy="4186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0241" name="标题 76801"/>
          <p:cNvSpPr>
            <a:spLocks noGrp="1" noRot="1"/>
          </p:cNvSpPr>
          <p:nvPr>
            <p:ph type="title" idx="4294967295"/>
          </p:nvPr>
        </p:nvSpPr>
        <p:spPr>
          <a:xfrm>
            <a:off x="381000" y="228600"/>
            <a:ext cx="8540750" cy="1143000"/>
          </a:xfrm>
          <a:noFill/>
          <a:ln w="9525">
            <a:noFill/>
          </a:ln>
        </p:spPr>
        <p:txBody>
          <a:bodyPr anchor="ctr" anchorCtr="0">
            <a:noAutofit/>
          </a:bodyPr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SzTx/>
              <a:buFontTx/>
            </a:pPr>
            <a:r>
              <a:rPr lang="zh-CN" altLang="en-US" sz="4400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学习目标和任务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242" name="文本占位符 76802"/>
          <p:cNvSpPr>
            <a:spLocks noGrp="1" noRot="1"/>
          </p:cNvSpPr>
          <p:nvPr>
            <p:ph type="body" idx="4294967295"/>
            <p:custDataLst>
              <p:tags r:id="rId21"/>
            </p:custDataLst>
          </p:nvPr>
        </p:nvSpPr>
        <p:spPr>
          <a:xfrm>
            <a:off x="304800" y="1371600"/>
            <a:ext cx="8540750" cy="5334000"/>
          </a:xfrm>
          <a:noFill/>
          <a:ln w="9525">
            <a:noFill/>
          </a:ln>
        </p:spPr>
        <p:txBody>
          <a:bodyPr anchor="t" anchorCtr="0">
            <a:noAutofit/>
          </a:bodyPr>
          <a:lstStyle>
            <a:lvl1pPr marL="0" lvl="0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 sz="18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lvl="1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None/>
              <a:defRPr sz="15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lvl="2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 sz="135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lvl="3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lvl="4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lvl="5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lvl="6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lvl="7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lvl="8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0" indent="-609600" algn="l"/>
            <a:r>
              <a:rPr lang="en-US" altLang="zh-CN" sz="32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1.</a:t>
            </a:r>
            <a:r>
              <a:rPr lang="en-US" altLang="zh-CN" sz="32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知识目标：色彩搭配原理和构图方式。</a:t>
            </a:r>
            <a:endParaRPr lang="en-US" altLang="zh-CN" sz="32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609600" lvl="0" indent="-609600" algn="l"/>
            <a:r>
              <a:rPr lang="en-US" altLang="zh-CN" sz="32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2.</a:t>
            </a:r>
            <a:r>
              <a:rPr lang="en-US" altLang="zh-CN" sz="32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能力目标：能独立配色、设计构图。  </a:t>
            </a:r>
            <a:endParaRPr lang="en-US" altLang="zh-CN" sz="32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609600" lvl="0" indent="-609600" algn="l"/>
            <a:r>
              <a:rPr lang="en-US" altLang="zh-CN" sz="32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3.</a:t>
            </a:r>
            <a:r>
              <a:rPr lang="en-US" altLang="zh-CN" sz="32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情感目标：培养学生独立创作设计的能力。</a:t>
            </a:r>
            <a:endParaRPr lang="en-US" altLang="zh-CN" sz="32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2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8673" name="标题 1"/>
          <p:cNvSpPr>
            <a:spLocks noGrp="1" noRot="1"/>
          </p:cNvSpPr>
          <p:nvPr>
            <p:ph type="title" idx="4294967295"/>
          </p:nvPr>
        </p:nvSpPr>
        <p:spPr>
          <a:xfrm>
            <a:off x="381000" y="190500"/>
            <a:ext cx="5083175" cy="1139825"/>
          </a:xfrm>
          <a:noFill/>
          <a:ln w="9525">
            <a:noFill/>
          </a:ln>
        </p:spPr>
        <p:txBody>
          <a:bodyPr anchor="ctr" anchorCtr="0">
            <a:noAutofit/>
          </a:bodyPr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Tx/>
              <a:buFontTx/>
            </a:pP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各种构图特点</a:t>
            </a:r>
            <a:b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</a:br>
            <a:endParaRPr lang="zh-CN" altLang="en-US" sz="320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8674" name="文本占位符 2"/>
          <p:cNvSpPr>
            <a:spLocks noGrp="1" noRot="1"/>
          </p:cNvSpPr>
          <p:nvPr>
            <p:ph type="body" idx="4294967295"/>
            <p:custDataLst>
              <p:tags r:id="rId21"/>
            </p:custDataLst>
          </p:nvPr>
        </p:nvSpPr>
        <p:spPr>
          <a:xfrm>
            <a:off x="703263" y="768350"/>
            <a:ext cx="3919537" cy="5821363"/>
          </a:xfrm>
          <a:noFill/>
          <a:ln w="9525">
            <a:noFill/>
          </a:ln>
        </p:spPr>
        <p:txBody>
          <a:bodyPr anchor="t" anchorCtr="0">
            <a:noAutofit/>
          </a:bodyPr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None/>
            </a:pP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8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九宫格式：将主体放在“九宫格”交叉点的位置上。“井”字的四个交叉点就是主体的最佳位置。一般认为，右上方的交叉点最为理想，其次为左下方的交叉点。但也不是一成不变的。这种构图格式较为符合人们的视觉习惯，使主体自然成为视觉中心，具有突出主体，并使画面趋向均衡的特点。</a:t>
            </a: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8675" name="图片 1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959350" y="3463925"/>
            <a:ext cx="3714750" cy="301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图片 1" descr="微信图片_2020031907482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83338" y="139700"/>
            <a:ext cx="2290762" cy="33242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4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9697" name="标题 1"/>
          <p:cNvSpPr>
            <a:spLocks noGrp="1" noRot="1"/>
          </p:cNvSpPr>
          <p:nvPr>
            <p:ph type="title" idx="4294967295"/>
          </p:nvPr>
        </p:nvSpPr>
        <p:spPr>
          <a:xfrm>
            <a:off x="2133600" y="152400"/>
            <a:ext cx="3733800" cy="762000"/>
          </a:xfrm>
          <a:noFill/>
          <a:ln w="9525">
            <a:noFill/>
          </a:ln>
        </p:spPr>
        <p:txBody>
          <a:bodyPr anchor="ctr" anchorCtr="0">
            <a:noAutofit/>
          </a:bodyPr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Tx/>
              <a:buFontTx/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巩固</a:t>
            </a: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练习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9698" name="内容占位符 2"/>
          <p:cNvSpPr>
            <a:spLocks noGrp="1" noRot="1"/>
          </p:cNvSpPr>
          <p:nvPr>
            <p:ph type="body" idx="4294967295"/>
            <p:custDataLst>
              <p:tags r:id="rId21"/>
            </p:custDataLst>
          </p:nvPr>
        </p:nvSpPr>
        <p:spPr>
          <a:xfrm>
            <a:off x="838200" y="801688"/>
            <a:ext cx="4419600" cy="609600"/>
          </a:xfrm>
          <a:noFill/>
          <a:ln w="9525">
            <a:noFill/>
          </a:ln>
        </p:spPr>
        <p:txBody>
          <a:bodyPr anchor="t" anchorCtr="0">
            <a:noAutofit/>
          </a:bodyPr>
          <a:lstStyle>
            <a:lvl1pPr marL="0" lvl="0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 sz="18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lvl="1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None/>
              <a:defRPr sz="15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lvl="2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 sz="135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lvl="3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lvl="4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lvl="5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lvl="6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lvl="7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lvl="8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/>
            <a:r>
              <a:rPr lang="zh-CN" altLang="en-US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判断以下图片是哪种构图？</a:t>
            </a:r>
            <a:endParaRPr lang="zh-CN" altLang="en-US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29699" name="图片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27425" y="3048000"/>
            <a:ext cx="5297488" cy="3529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图片 17413" descr="u=74245169,2343307821&amp;fm=11&amp;gp=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32525" y="152400"/>
            <a:ext cx="2149475" cy="2343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图片 17414" descr="u=590095136,619047924&amp;fm=21&amp;gp=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64050" y="1411288"/>
            <a:ext cx="1403350" cy="140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图片 1741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8200" y="1676400"/>
            <a:ext cx="1517650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图片 1741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92100" y="3394075"/>
            <a:ext cx="3132138" cy="23495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7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21" name="标题 101377"/>
          <p:cNvSpPr>
            <a:spLocks noGrp="1" noRot="1"/>
          </p:cNvSpPr>
          <p:nvPr>
            <p:ph type="title" idx="4294967295"/>
          </p:nvPr>
        </p:nvSpPr>
        <p:spPr>
          <a:xfrm>
            <a:off x="990600" y="228600"/>
            <a:ext cx="7467600" cy="838200"/>
          </a:xfrm>
          <a:noFill/>
          <a:ln w="9525">
            <a:noFill/>
          </a:ln>
        </p:spPr>
        <p:txBody>
          <a:bodyPr anchor="ctr" anchorCtr="0">
            <a:noAutofit/>
          </a:bodyPr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Tx/>
              <a:buFontTx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布置作业（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分钟）</a:t>
            </a:r>
            <a:b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</a:b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0722" name="文本占位符 101378"/>
          <p:cNvSpPr>
            <a:spLocks noGrp="1" noRot="1"/>
          </p:cNvSpPr>
          <p:nvPr>
            <p:ph type="body" idx="4294967295"/>
            <p:custDataLst>
              <p:tags r:id="rId21"/>
            </p:custDataLst>
          </p:nvPr>
        </p:nvSpPr>
        <p:spPr>
          <a:xfrm>
            <a:off x="609600" y="896938"/>
            <a:ext cx="7924800" cy="5827712"/>
          </a:xfrm>
          <a:noFill/>
          <a:ln w="9525">
            <a:noFill/>
          </a:ln>
        </p:spPr>
        <p:txBody>
          <a:bodyPr anchor="t" anchorCtr="0">
            <a:noAutofit/>
          </a:bodyPr>
          <a:lstStyle>
            <a:lvl1pPr marL="0" lvl="0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 sz="18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lvl="1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None/>
              <a:defRPr sz="15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lvl="2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 sz="135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lvl="3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lvl="4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lvl="5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lvl="6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lvl="7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lvl="8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/>
            <a:r>
              <a:rPr lang="zh-CN" altLang="en-US" sz="28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作业：</a:t>
            </a:r>
            <a:endParaRPr lang="zh-CN" altLang="en-US" sz="2800" b="1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lvl="0" indent="-342900" algn="l"/>
            <a:r>
              <a:rPr lang="zh-CN" altLang="en-US" sz="28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书面作业：回答</a:t>
            </a:r>
            <a:r>
              <a:rPr lang="zh-CN" altLang="en-US" sz="28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1-8</a:t>
            </a:r>
            <a:r>
              <a:rPr lang="zh-CN" altLang="en-US" sz="28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种常见构图种类、构图特征、并且用铅笔或彩铅画出各构图式样，务必做到图文并茂。</a:t>
            </a:r>
            <a:endParaRPr lang="zh-CN" altLang="en-US" sz="2800" b="1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lvl="0" indent="-342900" algn="l"/>
            <a:r>
              <a:rPr lang="zh-CN" altLang="en-US" sz="28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实操作业：完成一双手的涂抹。</a:t>
            </a:r>
            <a:endParaRPr lang="zh-CN" altLang="en-US" sz="2800" b="1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0723" name="图片 1" descr="微信图片_2020031908084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970463" y="2365375"/>
            <a:ext cx="3151187" cy="42021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3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01378"/>
          <p:cNvSpPr>
            <a:spLocks noGrp="1" noRot="1"/>
          </p:cNvSpPr>
          <p:nvPr>
            <p:ph type="body" idx="1"/>
          </p:nvPr>
        </p:nvSpPr>
        <p:spPr>
          <a:xfrm>
            <a:off x="533400" y="2162175"/>
            <a:ext cx="7924800" cy="3623945"/>
          </a:xfrm>
          <a:ln>
            <a:noFill/>
          </a:ln>
        </p:spPr>
        <p:txBody>
          <a:bodyPr anchor="t"/>
          <a:p>
            <a:pPr algn="ctr" defTabSz="914400" fontAlgn="base">
              <a:buSzPct val="70000"/>
            </a:pPr>
            <a:endParaRPr lang="zh-CN" altLang="en-US" sz="2400" strike="noStrike" kern="1200" baseline="0" noProof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ctr" defTabSz="914400" fontAlgn="base">
              <a:buSzPct val="70000"/>
            </a:pPr>
            <a:endParaRPr lang="zh-CN" altLang="en-US" sz="2400" strike="noStrike" kern="1200" baseline="0" noProof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ctr" defTabSz="914400" fontAlgn="base">
              <a:buSzPct val="70000"/>
            </a:pPr>
            <a:endParaRPr lang="zh-CN" altLang="en-US" sz="2400" strike="noStrike" kern="1200" baseline="0" noProof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ctr" defTabSz="914400" fontAlgn="base">
              <a:buSzPct val="70000"/>
            </a:pPr>
            <a:r>
              <a:rPr lang="zh-CN" altLang="en-US" sz="6000" strike="noStrike" kern="1200" baseline="0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同学们，加油！</a:t>
            </a:r>
            <a:endParaRPr lang="zh-CN" altLang="en-US" sz="6000" strike="noStrike" kern="1200" baseline="0" noProof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H_Others_1"/>
          <p:cNvSpPr txBox="1"/>
          <p:nvPr>
            <p:custDataLst>
              <p:tags r:id="rId1"/>
            </p:custDataLst>
          </p:nvPr>
        </p:nvSpPr>
        <p:spPr>
          <a:xfrm>
            <a:off x="3465386" y="2228295"/>
            <a:ext cx="2206297" cy="679633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p>
            <a:pPr algn="ctr"/>
            <a:r>
              <a:rPr lang="zh-CN" altLang="en-US" sz="2400" kern="0" spc="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第</a:t>
            </a:r>
            <a:r>
              <a:rPr lang="en-US" altLang="zh-CN" sz="4500" b="1" kern="0" spc="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 </a:t>
            </a:r>
            <a:r>
              <a:rPr lang="zh-CN" altLang="en-US" sz="2400" kern="0" spc="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章</a:t>
            </a:r>
            <a:endParaRPr lang="zh-CN" altLang="en-US" sz="2400" kern="0" spc="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MH_Number"/>
          <p:cNvSpPr txBox="1"/>
          <p:nvPr>
            <p:custDataLst>
              <p:tags r:id="rId2"/>
            </p:custDataLst>
          </p:nvPr>
        </p:nvSpPr>
        <p:spPr>
          <a:xfrm>
            <a:off x="4307754" y="2339213"/>
            <a:ext cx="493494" cy="626549"/>
          </a:xfrm>
          <a:prstGeom prst="rect">
            <a:avLst/>
          </a:prstGeom>
          <a:noFill/>
        </p:spPr>
        <p:txBody>
          <a:bodyPr lIns="0" tIns="0" rIns="0" bIns="0" anchor="b" anchorCtr="0">
            <a:normAutofit fontScale="65000" lnSpcReduction="20000"/>
          </a:bodyPr>
          <a:p>
            <a:pPr algn="ctr"/>
            <a:r>
              <a:rPr lang="en-US" altLang="zh-CN" sz="6000" b="1" kern="0" spc="20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US" altLang="zh-CN" sz="6000" b="1" kern="0" spc="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08800" y="3245916"/>
            <a:ext cx="5113800" cy="745200"/>
          </a:xfrm>
        </p:spPr>
        <p:txBody>
          <a:bodyPr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strike="noStrike" baseline="0" dirty="0">
                <a:solidFill>
                  <a:schemeClr val="accent1">
                    <a:lumMod val="75000"/>
                  </a:schemeClr>
                </a:solidFill>
              </a:rPr>
              <a:t>武汉加油！</a:t>
            </a:r>
            <a:endParaRPr lang="zh-CN" altLang="en-US" sz="2400" strike="noStrike" baseline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265" name="标题 120833"/>
          <p:cNvSpPr>
            <a:spLocks noGrp="1" noRot="1"/>
          </p:cNvSpPr>
          <p:nvPr>
            <p:ph type="title" idx="4294967295"/>
          </p:nvPr>
        </p:nvSpPr>
        <p:spPr>
          <a:xfrm>
            <a:off x="304800" y="304800"/>
            <a:ext cx="8540750" cy="1143000"/>
          </a:xfrm>
          <a:noFill/>
          <a:ln w="9525">
            <a:noFill/>
          </a:ln>
        </p:spPr>
        <p:txBody>
          <a:bodyPr anchor="ctr" anchorCtr="0">
            <a:noAutofit/>
          </a:bodyPr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Tx/>
              <a:buFontTx/>
            </a:pPr>
            <a:r>
              <a:rPr lang="zh-CN" altLang="en-US" sz="4400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教学环节：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1266" name="文本占位符 120834"/>
          <p:cNvSpPr>
            <a:spLocks noGrp="1" noRot="1"/>
          </p:cNvSpPr>
          <p:nvPr>
            <p:ph type="body" idx="4294967295"/>
            <p:custDataLst>
              <p:tags r:id="rId21"/>
            </p:custDataLst>
          </p:nvPr>
        </p:nvSpPr>
        <p:spPr>
          <a:xfrm>
            <a:off x="304800" y="1524000"/>
            <a:ext cx="2133600" cy="4343400"/>
          </a:xfrm>
          <a:noFill/>
          <a:ln w="9525">
            <a:noFill/>
          </a:ln>
        </p:spPr>
        <p:txBody>
          <a:bodyPr anchor="t" anchorCtr="0">
            <a:noAutofit/>
          </a:bodyPr>
          <a:lstStyle>
            <a:lvl1pPr marL="0" lvl="0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 sz="18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lvl="1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None/>
              <a:defRPr sz="15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lvl="2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 sz="135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lvl="3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lvl="4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lvl="5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lvl="6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lvl="7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lvl="8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/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342900" lvl="0" indent="-342900" algn="l"/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复习巩固</a:t>
            </a: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342900" lvl="0" indent="-342900" algn="l"/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图片导入</a:t>
            </a: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342900" lvl="0" indent="-342900" algn="l"/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知识讲解</a:t>
            </a: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342900" lvl="0" indent="-342900" algn="l"/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实操练习</a:t>
            </a: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342900" lvl="0" indent="-342900" algn="l"/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结果展示</a:t>
            </a: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342900" lvl="0" indent="-342900" algn="l"/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教师点评</a:t>
            </a: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342900" lvl="0" indent="-342900" algn="l"/>
            <a:r>
              <a:rPr lang="en-US" altLang="zh-CN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巩固练习</a:t>
            </a:r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342900" lvl="0" indent="-342900" algn="l"/>
            <a:endParaRPr lang="en-US" altLang="zh-CN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11267" name="图片 512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02125" y="1676400"/>
            <a:ext cx="4441825" cy="4876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3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2289" name="标题 149508"/>
          <p:cNvSpPr>
            <a:spLocks noGrp="1" noRot="1"/>
          </p:cNvSpPr>
          <p:nvPr>
            <p:ph type="title" idx="4294967295"/>
          </p:nvPr>
        </p:nvSpPr>
        <p:spPr>
          <a:xfrm>
            <a:off x="381000" y="228600"/>
            <a:ext cx="2971800" cy="914400"/>
          </a:xfrm>
          <a:noFill/>
          <a:ln w="9525">
            <a:noFill/>
          </a:ln>
        </p:spPr>
        <p:txBody>
          <a:bodyPr anchor="ctr" anchorCtr="0">
            <a:noAutofit/>
          </a:bodyPr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Tx/>
              <a:buFontTx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知识讲解：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2290" name="文本占位符 149509"/>
          <p:cNvSpPr>
            <a:spLocks noGrp="1" noRot="1"/>
          </p:cNvSpPr>
          <p:nvPr>
            <p:ph type="body" sz="half" idx="4294967295"/>
            <p:custDataLst>
              <p:tags r:id="rId21"/>
            </p:custDataLst>
          </p:nvPr>
        </p:nvSpPr>
        <p:spPr>
          <a:xfrm>
            <a:off x="228600" y="1143000"/>
            <a:ext cx="4060825" cy="5402263"/>
          </a:xfrm>
          <a:noFill/>
          <a:ln w="9525">
            <a:noFill/>
          </a:ln>
        </p:spPr>
        <p:txBody>
          <a:bodyPr anchor="t" anchorCtr="0">
            <a:noAutofit/>
          </a:bodyPr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0" indent="-533400" algn="l">
              <a:buNone/>
            </a:pPr>
            <a:r>
              <a:rPr lang="zh-CN" altLang="en-US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一、色彩常识</a:t>
            </a:r>
            <a:endParaRPr lang="zh-CN" altLang="en-US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33400" lvl="0" indent="-533400" algn="l">
              <a:buNone/>
            </a:pPr>
            <a:r>
              <a:rPr lang="zh-CN" altLang="en-US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altLang="en-US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概念：</a:t>
            </a:r>
            <a:r>
              <a:rPr lang="zh-CN" altLang="en-US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）色相、明度、纯度</a:t>
            </a:r>
            <a:endParaRPr lang="zh-CN" altLang="en-US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33400" lvl="0" indent="-533400" algn="l">
              <a:buNone/>
            </a:pPr>
            <a:r>
              <a:rPr lang="zh-CN" altLang="en-US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     </a:t>
            </a:r>
            <a:r>
              <a:rPr lang="zh-CN" altLang="en-US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）三原色 、间色、复色</a:t>
            </a:r>
            <a:endParaRPr lang="zh-CN" altLang="en-US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33400" lvl="0" indent="-533400" algn="l">
              <a:buNone/>
            </a:pPr>
            <a:r>
              <a:rPr lang="zh-CN" altLang="en-US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2</a:t>
            </a:r>
            <a:r>
              <a:rPr lang="zh-CN" altLang="en-US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、</a:t>
            </a:r>
            <a:r>
              <a:rPr lang="zh-CN" altLang="en-US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常用色彩搭配形式及特征</a:t>
            </a:r>
            <a:endParaRPr lang="zh-CN" altLang="en-US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33400" lvl="0" indent="-533400" algn="l">
              <a:buNone/>
            </a:pPr>
            <a:r>
              <a:rPr lang="zh-CN" altLang="en-US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二、</a:t>
            </a:r>
            <a:r>
              <a:rPr lang="zh-CN" altLang="en-US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色彩搭配原则</a:t>
            </a:r>
            <a:endParaRPr lang="zh-CN" altLang="en-US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33400" lvl="0" indent="-533400" algn="l">
              <a:buNone/>
            </a:pPr>
            <a:r>
              <a:rPr lang="zh-CN" altLang="en-US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1</a:t>
            </a:r>
            <a:r>
              <a:rPr lang="zh-CN" altLang="en-US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、</a:t>
            </a:r>
            <a:r>
              <a:rPr lang="zh-CN" altLang="en-US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美甲和肤色的搭配原则</a:t>
            </a:r>
            <a:endParaRPr lang="zh-CN" altLang="en-US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33400" lvl="0" indent="-533400" algn="l">
              <a:buNone/>
            </a:pPr>
            <a:r>
              <a:rPr lang="zh-CN" altLang="en-US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altLang="en-US" sz="28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美甲颜色与甲形搭配技巧</a:t>
            </a:r>
            <a:endParaRPr lang="zh-CN" altLang="en-US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33400" lvl="0" indent="-533400" algn="l">
              <a:buNone/>
            </a:pPr>
            <a:endParaRPr lang="zh-CN" altLang="en-US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33400" lvl="0" indent="-533400" algn="l">
              <a:buNone/>
            </a:pPr>
            <a:endParaRPr lang="zh-CN" altLang="en-US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33400" lvl="0" indent="-533400" algn="l">
              <a:buNone/>
            </a:pPr>
            <a:endParaRPr lang="zh-CN" altLang="en-US" sz="2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2291" name="图片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83150" y="228600"/>
            <a:ext cx="4092575" cy="271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83150" y="3165475"/>
            <a:ext cx="4241800" cy="268446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4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313" name="标题 149508"/>
          <p:cNvSpPr>
            <a:spLocks noGrp="1" noRot="1"/>
          </p:cNvSpPr>
          <p:nvPr>
            <p:ph type="title" idx="4294967295"/>
          </p:nvPr>
        </p:nvSpPr>
        <p:spPr>
          <a:xfrm>
            <a:off x="381000" y="228600"/>
            <a:ext cx="2971800" cy="914400"/>
          </a:xfrm>
          <a:noFill/>
          <a:ln w="9525">
            <a:noFill/>
          </a:ln>
        </p:spPr>
        <p:txBody>
          <a:bodyPr anchor="ctr" anchorCtr="0">
            <a:noAutofit/>
          </a:bodyPr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2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Tx/>
              <a:buFontTx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一、色彩常识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3314" name="文本占位符 149509"/>
          <p:cNvSpPr>
            <a:spLocks noGrp="1" noRot="1"/>
          </p:cNvSpPr>
          <p:nvPr>
            <p:ph type="body" sz="half" idx="4294967295"/>
            <p:custDataLst>
              <p:tags r:id="rId21"/>
            </p:custDataLst>
          </p:nvPr>
        </p:nvSpPr>
        <p:spPr>
          <a:xfrm>
            <a:off x="144463" y="1219200"/>
            <a:ext cx="4732337" cy="5334000"/>
          </a:xfrm>
          <a:noFill/>
          <a:ln w="9525">
            <a:noFill/>
          </a:ln>
        </p:spPr>
        <p:txBody>
          <a:bodyPr anchor="t" anchorCtr="0">
            <a:noAutofit/>
          </a:bodyPr>
          <a:lstStyle>
            <a:lvl1pPr lvl="0">
              <a:buClr>
                <a:schemeClr val="hlink"/>
              </a:buClr>
              <a:buSzPct val="70000"/>
              <a:buFont typeface="Wingdings" panose="05000000000000000000" pitchFamily="2" charset="2"/>
              <a:defRPr sz="2800"/>
            </a:lvl1pPr>
            <a:lvl2pPr lvl="1">
              <a:buClr>
                <a:schemeClr val="accent2"/>
              </a:buClr>
              <a:buSzPct val="85000"/>
              <a:buFont typeface="Wingdings" panose="05000000000000000000" pitchFamily="2" charset="2"/>
              <a:defRPr sz="2400"/>
            </a:lvl2pPr>
            <a:lvl3pPr lvl="2">
              <a:buClr>
                <a:schemeClr val="hlink"/>
              </a:buClr>
              <a:buSzPct val="80000"/>
              <a:buFont typeface="Wingdings" panose="05000000000000000000" pitchFamily="2" charset="2"/>
              <a:defRPr sz="2000"/>
            </a:lvl3pPr>
            <a:lvl4pPr lvl="3">
              <a:buClr>
                <a:schemeClr val="accent2"/>
              </a:buClr>
              <a:buSzPct val="90000"/>
              <a:buFont typeface="Wingdings" panose="05000000000000000000" pitchFamily="2" charset="2"/>
              <a:defRPr sz="1800"/>
            </a:lvl4pPr>
            <a:lvl5pPr lvl="4">
              <a:buClr>
                <a:schemeClr val="hlink"/>
              </a:buClr>
              <a:buSzPct val="85000"/>
              <a:buFont typeface="Wingdings" panose="05000000000000000000" pitchFamily="2" charset="2"/>
              <a:defRPr sz="1800"/>
            </a:lvl5pPr>
          </a:lstStyle>
          <a:p>
            <a:pPr marL="533400" lvl="0" indent="-533400" algn="l" fontAlgn="auto"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常用色彩搭配形式及特征：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33400" lvl="0" indent="-533400" algn="l" fontAlgn="auto">
              <a:buNone/>
            </a:pP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33400" lvl="0" indent="-533400" algn="l" fontAlgn="auto"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同类色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（纯色搭配，效果统一协调）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33400" lvl="0" indent="-533400" algn="l" fontAlgn="auto"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类似色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（色相接近的色彩搭配，效果朴素、和谐雅致）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33400" lvl="0" indent="-533400" algn="l" fontAlgn="auto"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邻近色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（色相稍有差距的色彩搭配，效果清新明快）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33400" lvl="0" indent="-533400" algn="l" fontAlgn="auto"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对比色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（色相差距非常大的色彩搭配，效果对比明显、强烈）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33400" lvl="0" indent="-533400" algn="l" fontAlgn="auto"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互补色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（反差大，视觉冲击力强）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33400" lvl="0" indent="-533400" algn="l" fontAlgn="auto">
              <a:buNone/>
            </a:pP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3315" name="图片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27700" y="4221163"/>
            <a:ext cx="3278188" cy="217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27700" y="2076450"/>
            <a:ext cx="2451100" cy="2144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89175" y="5187950"/>
            <a:ext cx="2351088" cy="1487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727700" y="141288"/>
            <a:ext cx="2765425" cy="193516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6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337" name="标题 155649"/>
          <p:cNvSpPr>
            <a:spLocks noGrp="1" noRot="1"/>
          </p:cNvSpPr>
          <p:nvPr>
            <p:ph type="title" idx="4294967295"/>
          </p:nvPr>
        </p:nvSpPr>
        <p:spPr>
          <a:xfrm>
            <a:off x="1393825" y="263525"/>
            <a:ext cx="3614738" cy="762000"/>
          </a:xfrm>
          <a:noFill/>
          <a:ln w="9525">
            <a:noFill/>
          </a:ln>
        </p:spPr>
        <p:txBody>
          <a:bodyPr anchor="ctr" anchorCtr="0">
            <a:noAutofit/>
          </a:bodyPr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Tx/>
              <a:buFontTx/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二、色彩搭配原则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338" name="文本占位符 155650"/>
          <p:cNvSpPr>
            <a:spLocks noGrp="1" noRot="1"/>
          </p:cNvSpPr>
          <p:nvPr>
            <p:ph type="body" sz="half" idx="4294967295"/>
            <p:custDataLst>
              <p:tags r:id="rId21"/>
            </p:custDataLst>
          </p:nvPr>
        </p:nvSpPr>
        <p:spPr>
          <a:xfrm>
            <a:off x="155575" y="1025525"/>
            <a:ext cx="4435475" cy="5675313"/>
          </a:xfrm>
          <a:noFill/>
          <a:ln w="9525">
            <a:noFill/>
          </a:ln>
        </p:spPr>
        <p:txBody>
          <a:bodyPr anchor="t" anchorCtr="0">
            <a:noAutofit/>
          </a:bodyPr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、美甲和肤色的搭配原则：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lvl="0" algn="l"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肤色偏黑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的手尽量选择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深色系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的美甲，例如黑色系，红色系，深蓝色系等。最重要的是要避免选择荧光色系和明亮色，例如橙色，暗紫色等。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lvl="0" algn="l"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）肤色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偏黄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的则应该选择一些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浅色系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的美甲，例如奶茶色，裸色等。因为这类颜色和肤色接近，能很好得修饰手部颜色，让你的手部看起来更加自然。  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lvl="0" algn="l"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）肤色白的，恭喜爱美的美眉们各种颜色都可以尝试一下，尤其推荐的是紫色系和橙色系，手白党是唯一可以驾驭橙色美甲的一族！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lvl="0" algn="l">
              <a:buNone/>
            </a:pP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lvl="0" algn="l"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4339" name="图片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35600" y="263525"/>
            <a:ext cx="3462338" cy="2144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42063" y="2408238"/>
            <a:ext cx="2555875" cy="255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60875" y="4162425"/>
            <a:ext cx="2540000" cy="25384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5361" name="标题 156673"/>
          <p:cNvSpPr>
            <a:spLocks noGrp="1" noRot="1"/>
          </p:cNvSpPr>
          <p:nvPr>
            <p:ph type="title" idx="4294967295"/>
          </p:nvPr>
        </p:nvSpPr>
        <p:spPr>
          <a:xfrm>
            <a:off x="1295400" y="152400"/>
            <a:ext cx="3225800" cy="762000"/>
          </a:xfrm>
          <a:noFill/>
          <a:ln w="9525">
            <a:noFill/>
          </a:ln>
        </p:spPr>
        <p:txBody>
          <a:bodyPr anchor="ctr" anchorCtr="0">
            <a:noAutofit/>
          </a:bodyPr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Tx/>
              <a:buFontTx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色彩搭配原则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5362" name="文本占位符 156674"/>
          <p:cNvSpPr>
            <a:spLocks noGrp="1" noRot="1"/>
          </p:cNvSpPr>
          <p:nvPr>
            <p:ph type="body" sz="half" idx="4294967295"/>
            <p:custDataLst>
              <p:tags r:id="rId21"/>
            </p:custDataLst>
          </p:nvPr>
        </p:nvSpPr>
        <p:spPr>
          <a:xfrm>
            <a:off x="96838" y="914400"/>
            <a:ext cx="4424362" cy="5600700"/>
          </a:xfrm>
          <a:noFill/>
          <a:ln w="9525">
            <a:noFill/>
          </a:ln>
        </p:spPr>
        <p:txBody>
          <a:bodyPr anchor="t" anchorCtr="0">
            <a:noAutofit/>
          </a:bodyPr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0" indent="-533400" algn="l">
              <a:lnSpc>
                <a:spcPct val="80000"/>
              </a:lnSpc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、美甲颜色与甲形搭配技巧：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33400" lvl="0" indent="-533400" algn="l">
              <a:lnSpc>
                <a:spcPct val="80000"/>
              </a:lnSpc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）方形指甲：切忌颜色过亮的甲油颜色。方形甲是眼下大热的一款甲形，是一款好搭的甲型。但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方形甲给人一种距离感，因此不要搭配过亮的甲油颜色，如银色、白色、金色等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33400" lvl="0" indent="-533400" algn="l">
              <a:lnSpc>
                <a:spcPct val="80000"/>
              </a:lnSpc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）椭圆形与圆形：这两种是常见的形状之一，看起来比较柔和，是大众性甲形。用暖色系的甲油比较普遍。性格开朗的可以选择粉色、暗红、酒红甲油。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33400" lvl="0" indent="-533400" algn="l">
              <a:lnSpc>
                <a:spcPct val="80000"/>
              </a:lnSpc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）尖形指甲：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尖形指甲切忌闪粉或亮片，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建议尖形指甲的人选择低调的甲油颜色，突出较强的时尚个性感。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5363" name="图片 2" descr="u=1353592792,3313229942&amp;fm=26&amp;gp=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21200" y="152400"/>
            <a:ext cx="2400300" cy="240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图片 1" descr="u=2549966722,2984447547&amp;fm=26&amp;gp=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03950" y="2039938"/>
            <a:ext cx="2782888" cy="277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图片 3" descr="u=2660558583,2401455568&amp;fm=26&amp;gp=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21200" y="4802188"/>
            <a:ext cx="2782888" cy="19399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5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6385" name="标题 1"/>
          <p:cNvSpPr>
            <a:spLocks noGrp="1" noRot="1"/>
          </p:cNvSpPr>
          <p:nvPr>
            <p:ph type="title" idx="4294967295"/>
          </p:nvPr>
        </p:nvSpPr>
        <p:spPr>
          <a:xfrm>
            <a:off x="2133600" y="152400"/>
            <a:ext cx="3733800" cy="762000"/>
          </a:xfrm>
          <a:noFill/>
          <a:ln w="9525">
            <a:noFill/>
          </a:ln>
        </p:spPr>
        <p:txBody>
          <a:bodyPr anchor="ctr" anchorCtr="0">
            <a:noAutofit/>
          </a:bodyPr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Tx/>
              <a:buFontTx/>
            </a:pPr>
            <a:r>
              <a:rPr lang="zh-CN" altLang="en-US" sz="36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图片导入判断</a:t>
            </a:r>
            <a:endParaRPr lang="zh-CN" altLang="en-US" sz="360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6386" name="内容占位符 2"/>
          <p:cNvSpPr>
            <a:spLocks noGrp="1" noRot="1"/>
          </p:cNvSpPr>
          <p:nvPr>
            <p:ph type="body" idx="4294967295"/>
            <p:custDataLst>
              <p:tags r:id="rId21"/>
            </p:custDataLst>
          </p:nvPr>
        </p:nvSpPr>
        <p:spPr>
          <a:xfrm>
            <a:off x="838200" y="1066800"/>
            <a:ext cx="4419600" cy="609600"/>
          </a:xfrm>
          <a:noFill/>
          <a:ln w="9525">
            <a:noFill/>
          </a:ln>
        </p:spPr>
        <p:txBody>
          <a:bodyPr anchor="t" anchorCtr="0">
            <a:noAutofit/>
          </a:bodyPr>
          <a:lstStyle>
            <a:lvl1pPr marL="0" lvl="0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 sz="18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lvl="1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None/>
              <a:defRPr sz="15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lvl="2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 sz="135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lvl="3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lvl="4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lvl="5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lvl="6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lvl="7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lvl="8" indent="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/>
            <a:r>
              <a:rPr lang="zh-CN" altLang="en-US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判断以下图片是哪种构图？</a:t>
            </a:r>
            <a:endParaRPr lang="zh-CN" altLang="en-US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16387" name="图片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43450" y="3849688"/>
            <a:ext cx="4065588" cy="2706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17413" descr="u=74245169,2343307821&amp;fm=11&amp;gp=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43600" y="762000"/>
            <a:ext cx="2619375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图片 17414" descr="u=590095136,619047924&amp;fm=21&amp;gp=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86200" y="1676400"/>
            <a:ext cx="1946275" cy="194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图片 1741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5800" y="1752600"/>
            <a:ext cx="2552700" cy="191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图片 1741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7200" y="4000500"/>
            <a:ext cx="3810000" cy="28575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7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09" name="标题 158721"/>
          <p:cNvSpPr>
            <a:spLocks noGrp="1" noRot="1"/>
          </p:cNvSpPr>
          <p:nvPr>
            <p:ph type="title" idx="4294967295"/>
          </p:nvPr>
        </p:nvSpPr>
        <p:spPr>
          <a:xfrm>
            <a:off x="2687638" y="152400"/>
            <a:ext cx="5095875" cy="762000"/>
          </a:xfrm>
          <a:noFill/>
          <a:ln w="9525">
            <a:noFill/>
          </a:ln>
        </p:spPr>
        <p:txBody>
          <a:bodyPr anchor="ctr" anchorCtr="0">
            <a:noAutofit/>
          </a:bodyPr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Tx/>
              <a:buFontTx/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构图常识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7410" name="文本占位符 158723"/>
          <p:cNvSpPr>
            <a:spLocks noGrp="1" noRot="1"/>
          </p:cNvSpPr>
          <p:nvPr>
            <p:ph type="body" idx="4294967295"/>
            <p:custDataLst>
              <p:tags r:id="rId21"/>
            </p:custDataLst>
          </p:nvPr>
        </p:nvSpPr>
        <p:spPr>
          <a:xfrm>
            <a:off x="682625" y="990600"/>
            <a:ext cx="3752850" cy="4541838"/>
          </a:xfrm>
          <a:noFill/>
          <a:ln w="9525">
            <a:noFill/>
          </a:ln>
        </p:spPr>
        <p:txBody>
          <a:bodyPr anchor="t" anchorCtr="0">
            <a:noAutofit/>
          </a:bodyPr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、构图定义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、构图的基本原则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None/>
            </a:pP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、常见几种构图形式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None/>
            </a:pP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None/>
            </a:pP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、各种</a:t>
            </a:r>
            <a:r>
              <a:rPr lang="en-US" altLang="zh-CN" sz="240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构图特点</a:t>
            </a: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None/>
            </a:pPr>
            <a:endParaRPr lang="en-US" altLang="zh-CN" sz="24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7411" name="图片 92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11750" y="2098675"/>
            <a:ext cx="3879850" cy="44545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3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5.xml><?xml version="1.0" encoding="utf-8"?>
<p:tagLst xmlns:p="http://schemas.openxmlformats.org/presentationml/2006/main">
  <p:tag name="KSO_WM_SLIDE_BACKGROUND_TYPE" val="leftRight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32.xml><?xml version="1.0" encoding="utf-8"?>
<p:tagLst xmlns:p="http://schemas.openxmlformats.org/presentationml/2006/main">
  <p:tag name="KSO_WM_SLIDE_BACKGROUND_TYPE" val="topBottom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2.xml><?xml version="1.0" encoding="utf-8"?>
<p:tagLst xmlns:p="http://schemas.openxmlformats.org/presentationml/2006/main">
  <p:tag name="KSO_WM_SLIDE_BACKGROUND_TYPE" val="topBottom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59.xml><?xml version="1.0" encoding="utf-8"?>
<p:tagLst xmlns:p="http://schemas.openxmlformats.org/presentationml/2006/main">
  <p:tag name="KSO_WM_SLIDE_BACKGROUND_TYPE" val="bottomTop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76.xml><?xml version="1.0" encoding="utf-8"?>
<p:tagLst xmlns:p="http://schemas.openxmlformats.org/presentationml/2006/main">
  <p:tag name="KSO_WM_SLIDE_BACKGROUND_TYPE" val="navigation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6.xml><?xml version="1.0" encoding="utf-8"?>
<p:tagLst xmlns:p="http://schemas.openxmlformats.org/presentationml/2006/main">
  <p:tag name="KSO_WM_SLIDE_BACKGROUND_TYPE" val="navigation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belt"/>
  <p:tag name="KSO_WM_SLIDE_BK_DARK_LIGHT" val="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8.xml><?xml version="1.0" encoding="utf-8"?>
<p:tagLst xmlns:p="http://schemas.openxmlformats.org/presentationml/2006/main">
  <p:tag name="KSO_WM_SLIDE_BACKGROUND_TYPE" val="belt"/>
  <p:tag name="KSO_WM_SLIDE_BK_DARK_LIGHT" val="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160125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160125"/>
</p:tagLst>
</file>

<file path=ppt/tags/tag23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160125"/>
  <p:tag name="KSO_WM_TEMPLATE_THUMBS_INDEX" val="1、4、5、8、12、14、22、25、26、27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PLACING_PICTURE_USER_VIEWPORT" val="{&quot;height&quot;:6867.499212598425,&quot;width&quot;:8355}"/>
</p:tagLst>
</file>

<file path=ppt/tags/tag2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25"/>
  <p:tag name="KSO_WM_UNIT_TYPE" val="a"/>
  <p:tag name="KSO_WM_UNIT_INDEX" val="1"/>
  <p:tag name="KSO_WM_UNIT_ID" val="custom160125_2*a*1"/>
  <p:tag name="KSO_WM_UNIT_LAYERLEVEL" val="1"/>
  <p:tag name="KSO_WM_UNIT_VALUE" val="34"/>
  <p:tag name="KSO_WM_UNIT_ISCONTENTSTITLE" val="0"/>
  <p:tag name="KSO_WM_UNIT_HIGHLIGHT" val="0"/>
  <p:tag name="KSO_WM_UNIT_COMPATIBLE" val="0"/>
  <p:tag name="KSO_WM_UNIT_PRESET_TEXT_INDEX" val="3"/>
  <p:tag name="KSO_WM_UNIT_PRESET_TEXT_LEN" val="24"/>
  <p:tag name="KSO_WM_UNIT_ISNUMDGMTITLE" val="0"/>
  <p:tag name="KSO_WM_UNIT_NOCLEAR" val="0"/>
  <p:tag name="KSO_WM_UNIT_DIAGRAM_ISNUMVISUAL" val="0"/>
  <p:tag name="KSO_WM_UNIT_DIAGRAM_ISREFERUNIT" val="0"/>
  <p:tag name="KSO_WM_UNIT_PLACING_PICTURE_USER_VIEWPORT" val="{&quot;height&quot;:1576.6834645669292,&quot;width&quot;:9902.148031496063}"/>
</p:tagLst>
</file>

<file path=ppt/tags/tag242.xml><?xml version="1.0" encoding="utf-8"?>
<p:tagLst xmlns:p="http://schemas.openxmlformats.org/presentationml/2006/main">
  <p:tag name="KSO_WM_TEMPLATE_THUMBS_INDEX" val="1、4、5、8、12、14、22、25、26、27"/>
  <p:tag name="KSO_WM_TEMPLATE_CATEGORY" val="custom"/>
  <p:tag name="KSO_WM_TEMPLATE_INDEX" val="160125"/>
  <p:tag name="KSO_WM_TAG_VERSION" val="1.0"/>
  <p:tag name="KSO_WM_SLIDE_ID" val="custom160125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SUBCATEGORY" val="0"/>
  <p:tag name="KSO_WM_TEMPLATE_MASTER_TYPE" val="1"/>
  <p:tag name="KSO_WM_TEMPLATE_COLOR_TYPE" val="0"/>
</p:tagLst>
</file>

<file path=ppt/tags/tag243.xml><?xml version="1.0" encoding="utf-8"?>
<p:tagLst xmlns:p="http://schemas.openxmlformats.org/presentationml/2006/main">
  <p:tag name="KSO_WM_SLIDE_BACKGROUND_TYPE" val="general"/>
  <p:tag name="WM_BEAUTIFY_SHAPE_IDENTITY" val="{204fe601-cada-4e32-bc4d-c7fe449e7c46}"/>
  <p:tag name="KSO_WM_UNIT_TYPE" val="i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5.xml><?xml version="1.0" encoding="utf-8"?>
<p:tagLst xmlns:p="http://schemas.openxmlformats.org/presentationml/2006/main">
  <p:tag name="MH" val="20151016101458"/>
  <p:tag name="MH_LIBRARY" val="CONTENTS"/>
  <p:tag name="MH_TYPE" val="TITLE"/>
  <p:tag name="ID" val="547139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53.xml><?xml version="1.0" encoding="utf-8"?>
<p:tagLst xmlns:p="http://schemas.openxmlformats.org/presentationml/2006/main">
  <p:tag name="KSO_WM_SLIDE_BACKGROUND_TYPE" val="general"/>
  <p:tag name="WM_BEAUTIFY_SHAPE_IDENTITY" val="{e5df6cfb-6a46-403d-8e60-4ef6f01dd5ef}"/>
  <p:tag name="KSO_WM_UNIT_TYPE" val="i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4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65.xml><?xml version="1.0" encoding="utf-8"?>
<p:tagLst xmlns:p="http://schemas.openxmlformats.org/presentationml/2006/main">
  <p:tag name="KSO_WM_SLIDE_BACKGROUND_TYPE" val="general"/>
  <p:tag name="WM_BEAUTIFY_SHAPE_IDENTITY" val="{204fe601-cada-4e32-bc4d-c7fe449e7c46}"/>
  <p:tag name="KSO_WM_UNIT_TYPE" val="i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75.xml><?xml version="1.0" encoding="utf-8"?>
<p:tagLst xmlns:p="http://schemas.openxmlformats.org/presentationml/2006/main">
  <p:tag name="KSO_WM_SLIDE_BACKGROUND_TYPE" val="general"/>
  <p:tag name="WM_BEAUTIFY_SHAPE_IDENTITY" val="{e5df6cfb-6a46-403d-8e60-4ef6f01dd5ef}"/>
  <p:tag name="KSO_WM_UNIT_TYPE" val="i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6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87.xml><?xml version="1.0" encoding="utf-8"?>
<p:tagLst xmlns:p="http://schemas.openxmlformats.org/presentationml/2006/main">
  <p:tag name="KSO_WM_SLIDE_BACKGROUND_TYPE" val="general"/>
  <p:tag name="WM_BEAUTIFY_SHAPE_IDENTITY" val="{204fe601-cada-4e32-bc4d-c7fe449e7c46}"/>
  <p:tag name="KSO_WM_UNIT_TYPE" val="i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97.xml><?xml version="1.0" encoding="utf-8"?>
<p:tagLst xmlns:p="http://schemas.openxmlformats.org/presentationml/2006/main">
  <p:tag name="KSO_WM_SLIDE_BACKGROUND_TYPE" val="general"/>
  <p:tag name="WM_BEAUTIFY_SHAPE_IDENTITY" val="{e5df6cfb-6a46-403d-8e60-4ef6f01dd5ef}"/>
  <p:tag name="KSO_WM_UNIT_TYPE" val="i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8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09.xml><?xml version="1.0" encoding="utf-8"?>
<p:tagLst xmlns:p="http://schemas.openxmlformats.org/presentationml/2006/main">
  <p:tag name="KSO_WM_SLIDE_BACKGROUND_TYPE" val="general"/>
  <p:tag name="WM_BEAUTIFY_SHAPE_IDENTITY" val="{204fe601-cada-4e32-bc4d-c7fe449e7c46}"/>
  <p:tag name="KSO_WM_UNIT_TYPE" val="i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19.xml><?xml version="1.0" encoding="utf-8"?>
<p:tagLst xmlns:p="http://schemas.openxmlformats.org/presentationml/2006/main">
  <p:tag name="KSO_WM_SLIDE_BACKGROUND_TYPE" val="general"/>
  <p:tag name="WM_BEAUTIFY_SHAPE_IDENTITY" val="{e5df6cfb-6a46-403d-8e60-4ef6f01dd5ef}"/>
  <p:tag name="KSO_WM_UNIT_TYPE" val="i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31.xml><?xml version="1.0" encoding="utf-8"?>
<p:tagLst xmlns:p="http://schemas.openxmlformats.org/presentationml/2006/main">
  <p:tag name="KSO_WM_SLIDE_BACKGROUND_TYPE" val="general"/>
  <p:tag name="WM_BEAUTIFY_SHAPE_IDENTITY" val="{204fe601-cada-4e32-bc4d-c7fe449e7c46}"/>
  <p:tag name="KSO_WM_UNIT_TYPE" val="i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41.xml><?xml version="1.0" encoding="utf-8"?>
<p:tagLst xmlns:p="http://schemas.openxmlformats.org/presentationml/2006/main">
  <p:tag name="KSO_WM_SLIDE_BACKGROUND_TYPE" val="general"/>
  <p:tag name="WM_BEAUTIFY_SHAPE_IDENTITY" val="{e5df6cfb-6a46-403d-8e60-4ef6f01dd5ef}"/>
  <p:tag name="KSO_WM_UNIT_TYPE" val="i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2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53.xml><?xml version="1.0" encoding="utf-8"?>
<p:tagLst xmlns:p="http://schemas.openxmlformats.org/presentationml/2006/main">
  <p:tag name="KSO_WM_SLIDE_BACKGROUND_TYPE" val="general"/>
  <p:tag name="WM_BEAUTIFY_SHAPE_IDENTITY" val="{204fe601-cada-4e32-bc4d-c7fe449e7c46}"/>
  <p:tag name="KSO_WM_UNIT_TYPE" val="i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63.xml><?xml version="1.0" encoding="utf-8"?>
<p:tagLst xmlns:p="http://schemas.openxmlformats.org/presentationml/2006/main">
  <p:tag name="KSO_WM_SLIDE_BACKGROUND_TYPE" val="general"/>
  <p:tag name="WM_BEAUTIFY_SHAPE_IDENTITY" val="{e5df6cfb-6a46-403d-8e60-4ef6f01dd5ef}"/>
  <p:tag name="KSO_WM_UNIT_TYPE" val="i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4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75.xml><?xml version="1.0" encoding="utf-8"?>
<p:tagLst xmlns:p="http://schemas.openxmlformats.org/presentationml/2006/main">
  <p:tag name="KSO_WM_SLIDE_BACKGROUND_TYPE" val="general"/>
  <p:tag name="WM_BEAUTIFY_SHAPE_IDENTITY" val="{204fe601-cada-4e32-bc4d-c7fe449e7c46}"/>
  <p:tag name="KSO_WM_UNIT_TYPE" val="i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85.xml><?xml version="1.0" encoding="utf-8"?>
<p:tagLst xmlns:p="http://schemas.openxmlformats.org/presentationml/2006/main">
  <p:tag name="KSO_WM_SLIDE_BACKGROUND_TYPE" val="general"/>
  <p:tag name="WM_BEAUTIFY_SHAPE_IDENTITY" val="{e5df6cfb-6a46-403d-8e60-4ef6f01dd5ef}"/>
  <p:tag name="KSO_WM_UNIT_TYPE" val="i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6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97.xml><?xml version="1.0" encoding="utf-8"?>
<p:tagLst xmlns:p="http://schemas.openxmlformats.org/presentationml/2006/main">
  <p:tag name="KSO_WM_SLIDE_BACKGROUND_TYPE" val="general"/>
  <p:tag name="WM_BEAUTIFY_SHAPE_IDENTITY" val="{204fe601-cada-4e32-bc4d-c7fe449e7c46}"/>
  <p:tag name="KSO_WM_UNIT_TYPE" val="i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07.xml><?xml version="1.0" encoding="utf-8"?>
<p:tagLst xmlns:p="http://schemas.openxmlformats.org/presentationml/2006/main">
  <p:tag name="KSO_WM_SLIDE_BACKGROUND_TYPE" val="general"/>
  <p:tag name="WM_BEAUTIFY_SHAPE_IDENTITY" val="{e5df6cfb-6a46-403d-8e60-4ef6f01dd5ef}"/>
  <p:tag name="KSO_WM_UNIT_TYPE" val="i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8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419.xml><?xml version="1.0" encoding="utf-8"?>
<p:tagLst xmlns:p="http://schemas.openxmlformats.org/presentationml/2006/main">
  <p:tag name="KSO_WM_SLIDE_BACKGROUND_TYPE" val="general"/>
  <p:tag name="WM_BEAUTIFY_SHAPE_IDENTITY" val="{204fe601-cada-4e32-bc4d-c7fe449e7c46}"/>
  <p:tag name="KSO_WM_UNIT_TYPE" val="i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29.xml><?xml version="1.0" encoding="utf-8"?>
<p:tagLst xmlns:p="http://schemas.openxmlformats.org/presentationml/2006/main">
  <p:tag name="KSO_WM_SLIDE_BACKGROUND_TYPE" val="general"/>
  <p:tag name="WM_BEAUTIFY_SHAPE_IDENTITY" val="{e5df6cfb-6a46-403d-8e60-4ef6f01dd5ef}"/>
  <p:tag name="KSO_WM_UNIT_TYPE" val="i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441.xml><?xml version="1.0" encoding="utf-8"?>
<p:tagLst xmlns:p="http://schemas.openxmlformats.org/presentationml/2006/main">
  <p:tag name="KSO_WM_SLIDE_BACKGROUND_TYPE" val="general"/>
  <p:tag name="WM_BEAUTIFY_SHAPE_IDENTITY" val="{204fe601-cada-4e32-bc4d-c7fe449e7c46}"/>
  <p:tag name="KSO_WM_UNIT_TYPE" val="i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51.xml><?xml version="1.0" encoding="utf-8"?>
<p:tagLst xmlns:p="http://schemas.openxmlformats.org/presentationml/2006/main">
  <p:tag name="KSO_WM_SLIDE_BACKGROUND_TYPE" val="general"/>
  <p:tag name="WM_BEAUTIFY_SHAPE_IDENTITY" val="{e5df6cfb-6a46-403d-8e60-4ef6f01dd5ef}"/>
  <p:tag name="KSO_WM_UNIT_TYPE" val="i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2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463.xml><?xml version="1.0" encoding="utf-8"?>
<p:tagLst xmlns:p="http://schemas.openxmlformats.org/presentationml/2006/main">
  <p:tag name="KSO_WM_SLIDE_BACKGROUND_TYPE" val="general"/>
  <p:tag name="WM_BEAUTIFY_SHAPE_IDENTITY" val="{204fe601-cada-4e32-bc4d-c7fe449e7c46}"/>
  <p:tag name="KSO_WM_UNIT_TYPE" val="i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73.xml><?xml version="1.0" encoding="utf-8"?>
<p:tagLst xmlns:p="http://schemas.openxmlformats.org/presentationml/2006/main">
  <p:tag name="KSO_WM_SLIDE_BACKGROUND_TYPE" val="general"/>
  <p:tag name="WM_BEAUTIFY_SHAPE_IDENTITY" val="{e5df6cfb-6a46-403d-8e60-4ef6f01dd5ef}"/>
  <p:tag name="KSO_WM_UNIT_TYPE" val="i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4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485.xml><?xml version="1.0" encoding="utf-8"?>
<p:tagLst xmlns:p="http://schemas.openxmlformats.org/presentationml/2006/main">
  <p:tag name="KSO_WM_SLIDE_BACKGROUND_TYPE" val="general"/>
  <p:tag name="WM_BEAUTIFY_SHAPE_IDENTITY" val="{204fe601-cada-4e32-bc4d-c7fe449e7c46}"/>
  <p:tag name="KSO_WM_UNIT_TYPE" val="i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95.xml><?xml version="1.0" encoding="utf-8"?>
<p:tagLst xmlns:p="http://schemas.openxmlformats.org/presentationml/2006/main">
  <p:tag name="KSO_WM_SLIDE_BACKGROUND_TYPE" val="general"/>
  <p:tag name="WM_BEAUTIFY_SHAPE_IDENTITY" val="{e5df6cfb-6a46-403d-8e60-4ef6f01dd5ef}"/>
  <p:tag name="KSO_WM_UNIT_TYPE" val="i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06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507.xml><?xml version="1.0" encoding="utf-8"?>
<p:tagLst xmlns:p="http://schemas.openxmlformats.org/presentationml/2006/main">
  <p:tag name="KSO_WM_SLIDE_BACKGROUND_TYPE" val="general"/>
  <p:tag name="WM_BEAUTIFY_SHAPE_IDENTITY" val="{204fe601-cada-4e32-bc4d-c7fe449e7c46}"/>
  <p:tag name="KSO_WM_UNIT_TYPE" val="i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17.xml><?xml version="1.0" encoding="utf-8"?>
<p:tagLst xmlns:p="http://schemas.openxmlformats.org/presentationml/2006/main">
  <p:tag name="KSO_WM_SLIDE_BACKGROUND_TYPE" val="general"/>
  <p:tag name="WM_BEAUTIFY_SHAPE_IDENTITY" val="{e5df6cfb-6a46-403d-8e60-4ef6f01dd5ef}"/>
  <p:tag name="KSO_WM_UNIT_TYPE" val="i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8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529.xml><?xml version="1.0" encoding="utf-8"?>
<p:tagLst xmlns:p="http://schemas.openxmlformats.org/presentationml/2006/main">
  <p:tag name="KSO_WM_SLIDE_BACKGROUND_TYPE" val="general"/>
  <p:tag name="WM_BEAUTIFY_SHAPE_IDENTITY" val="{204fe601-cada-4e32-bc4d-c7fe449e7c46}"/>
  <p:tag name="KSO_WM_UNIT_TYPE" val="i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39.xml><?xml version="1.0" encoding="utf-8"?>
<p:tagLst xmlns:p="http://schemas.openxmlformats.org/presentationml/2006/main">
  <p:tag name="KSO_WM_SLIDE_BACKGROUND_TYPE" val="general"/>
  <p:tag name="WM_BEAUTIFY_SHAPE_IDENTITY" val="{e5df6cfb-6a46-403d-8e60-4ef6f01dd5ef}"/>
  <p:tag name="KSO_WM_UNIT_TYPE" val="i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551.xml><?xml version="1.0" encoding="utf-8"?>
<p:tagLst xmlns:p="http://schemas.openxmlformats.org/presentationml/2006/main">
  <p:tag name="KSO_WM_SLIDE_BACKGROUND_TYPE" val="general"/>
  <p:tag name="WM_BEAUTIFY_SHAPE_IDENTITY" val="{204fe601-cada-4e32-bc4d-c7fe449e7c46}"/>
  <p:tag name="KSO_WM_UNIT_TYPE" val="i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61.xml><?xml version="1.0" encoding="utf-8"?>
<p:tagLst xmlns:p="http://schemas.openxmlformats.org/presentationml/2006/main">
  <p:tag name="KSO_WM_SLIDE_BACKGROUND_TYPE" val="general"/>
  <p:tag name="WM_BEAUTIFY_SHAPE_IDENTITY" val="{e5df6cfb-6a46-403d-8e60-4ef6f01dd5ef}"/>
  <p:tag name="KSO_WM_UNIT_TYPE" val="i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2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573.xml><?xml version="1.0" encoding="utf-8"?>
<p:tagLst xmlns:p="http://schemas.openxmlformats.org/presentationml/2006/main">
  <p:tag name="KSO_WM_SLIDE_BACKGROUND_TYPE" val="general"/>
  <p:tag name="WM_BEAUTIFY_SHAPE_IDENTITY" val="{204fe601-cada-4e32-bc4d-c7fe449e7c46}"/>
  <p:tag name="KSO_WM_UNIT_TYPE" val="i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83.xml><?xml version="1.0" encoding="utf-8"?>
<p:tagLst xmlns:p="http://schemas.openxmlformats.org/presentationml/2006/main">
  <p:tag name="KSO_WM_SLIDE_BACKGROUND_TYPE" val="general"/>
  <p:tag name="WM_BEAUTIFY_SHAPE_IDENTITY" val="{e5df6cfb-6a46-403d-8e60-4ef6f01dd5ef}"/>
  <p:tag name="KSO_WM_UNIT_TYPE" val="i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94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595.xml><?xml version="1.0" encoding="utf-8"?>
<p:tagLst xmlns:p="http://schemas.openxmlformats.org/presentationml/2006/main">
  <p:tag name="KSO_WM_SLIDE_BACKGROUND_TYPE" val="general"/>
  <p:tag name="WM_BEAUTIFY_SHAPE_IDENTITY" val="{204fe601-cada-4e32-bc4d-c7fe449e7c46}"/>
  <p:tag name="KSO_WM_UNIT_TYPE" val="i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05.xml><?xml version="1.0" encoding="utf-8"?>
<p:tagLst xmlns:p="http://schemas.openxmlformats.org/presentationml/2006/main">
  <p:tag name="KSO_WM_SLIDE_BACKGROUND_TYPE" val="general"/>
  <p:tag name="WM_BEAUTIFY_SHAPE_IDENTITY" val="{e5df6cfb-6a46-403d-8e60-4ef6f01dd5ef}"/>
  <p:tag name="KSO_WM_UNIT_TYPE" val="i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6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617.xml><?xml version="1.0" encoding="utf-8"?>
<p:tagLst xmlns:p="http://schemas.openxmlformats.org/presentationml/2006/main">
  <p:tag name="KSO_WM_SLIDE_BACKGROUND_TYPE" val="general"/>
  <p:tag name="WM_BEAUTIFY_SHAPE_IDENTITY" val="{204fe601-cada-4e32-bc4d-c7fe449e7c46}"/>
  <p:tag name="KSO_WM_UNIT_TYPE" val="i"/>
</p:tagLst>
</file>

<file path=ppt/tags/tag6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27.xml><?xml version="1.0" encoding="utf-8"?>
<p:tagLst xmlns:p="http://schemas.openxmlformats.org/presentationml/2006/main">
  <p:tag name="KSO_WM_SLIDE_BACKGROUND_TYPE" val="general"/>
  <p:tag name="WM_BEAUTIFY_SHAPE_IDENTITY" val="{e5df6cfb-6a46-403d-8e60-4ef6f01dd5ef}"/>
  <p:tag name="KSO_WM_UNIT_TYPE" val="i"/>
</p:tagLst>
</file>

<file path=ppt/tags/tag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38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639.xml><?xml version="1.0" encoding="utf-8"?>
<p:tagLst xmlns:p="http://schemas.openxmlformats.org/presentationml/2006/main">
  <p:tag name="KSO_WM_SLIDE_BACKGROUND_TYPE" val="general"/>
  <p:tag name="WM_BEAUTIFY_SHAPE_IDENTITY" val="{204fe601-cada-4e32-bc4d-c7fe449e7c46}"/>
  <p:tag name="KSO_WM_UNIT_TYPE" val="i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49.xml><?xml version="1.0" encoding="utf-8"?>
<p:tagLst xmlns:p="http://schemas.openxmlformats.org/presentationml/2006/main">
  <p:tag name="KSO_WM_SLIDE_BACKGROUND_TYPE" val="general"/>
  <p:tag name="WM_BEAUTIFY_SHAPE_IDENTITY" val="{e5df6cfb-6a46-403d-8e60-4ef6f01dd5ef}"/>
  <p:tag name="KSO_WM_UNIT_TYPE" val="i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MH" val="20151016104451"/>
  <p:tag name="MH_LIBRARY" val="GRAPHIC"/>
  <p:tag name="MH_ORDER" val="Freeform 2"/>
  <p:tag name="KSO_WM_TAG_VERSION" val="1.0"/>
  <p:tag name="KSO_WM_BEAUTIFY_FLAG" val="#wm#"/>
  <p:tag name="KSO_WM_UNIT_TYPE" val="i"/>
  <p:tag name="KSO_WM_UNIT_ID" val="_11*i*0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LAYERLEVEL" val="1"/>
</p:tagLst>
</file>

<file path=ppt/tags/tag660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661.xml><?xml version="1.0" encoding="utf-8"?>
<p:tagLst xmlns:p="http://schemas.openxmlformats.org/presentationml/2006/main">
  <p:tag name="KSO_WM_SLIDE_BACKGROUND_TYPE" val="general"/>
  <p:tag name="WM_BEAUTIFY_SHAPE_IDENTITY" val="{204fe601-cada-4e32-bc4d-c7fe449e7c46}"/>
  <p:tag name="KSO_WM_UNIT_TYPE" val="i"/>
</p:tagLst>
</file>

<file path=ppt/tags/tag6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7.xml><?xml version="1.0" encoding="utf-8"?>
<p:tagLst xmlns:p="http://schemas.openxmlformats.org/presentationml/2006/main">
  <p:tag name="MH" val="20151016104451"/>
  <p:tag name="MH_LIBRARY" val="GRAPHIC"/>
  <p:tag name="MH_ORDER" val="Freeform 3"/>
  <p:tag name="KSO_WM_TAG_VERSION" val="1.0"/>
  <p:tag name="KSO_WM_BEAUTIFY_FLAG" val="#wm#"/>
  <p:tag name="KSO_WM_UNIT_TYPE" val="i"/>
  <p:tag name="KSO_WM_UNIT_ID" val="_11*i*0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LAYERLEVEL" val="1"/>
</p:tagLst>
</file>

<file path=ppt/tags/tag6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71.xml><?xml version="1.0" encoding="utf-8"?>
<p:tagLst xmlns:p="http://schemas.openxmlformats.org/presentationml/2006/main">
  <p:tag name="KSO_WM_SLIDE_BACKGROUND_TYPE" val="general"/>
  <p:tag name="WM_BEAUTIFY_SHAPE_IDENTITY" val="{e5df6cfb-6a46-403d-8e60-4ef6f01dd5ef}"/>
  <p:tag name="KSO_WM_UNIT_TYPE" val="i"/>
</p:tagLst>
</file>

<file path=ppt/tags/tag6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8.xml><?xml version="1.0" encoding="utf-8"?>
<p:tagLst xmlns:p="http://schemas.openxmlformats.org/presentationml/2006/main">
  <p:tag name="MH" val="20151016104451"/>
  <p:tag name="MH_LIBRARY" val="GRAPHIC"/>
  <p:tag name="MH_ORDER" val="Freeform 4"/>
  <p:tag name="KSO_WM_TAG_VERSION" val="1.0"/>
  <p:tag name="KSO_WM_BEAUTIFY_FLAG" val="#wm#"/>
  <p:tag name="KSO_WM_UNIT_TYPE" val="i"/>
  <p:tag name="KSO_WM_UNIT_ID" val="_11*i*0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LAYERLEVEL" val="1"/>
</p:tagLst>
</file>

<file path=ppt/tags/tag6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82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683.xml><?xml version="1.0" encoding="utf-8"?>
<p:tagLst xmlns:p="http://schemas.openxmlformats.org/presentationml/2006/main">
  <p:tag name="KSO_WM_SLIDE_BACKGROUND_TYPE" val="general"/>
  <p:tag name="WM_BEAUTIFY_SHAPE_IDENTITY" val="{204fe601-cada-4e32-bc4d-c7fe449e7c46}"/>
  <p:tag name="KSO_WM_UNIT_TYPE" val="i"/>
</p:tagLst>
</file>

<file path=ppt/tags/tag6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93.xml><?xml version="1.0" encoding="utf-8"?>
<p:tagLst xmlns:p="http://schemas.openxmlformats.org/presentationml/2006/main">
  <p:tag name="KSO_WM_SLIDE_BACKGROUND_TYPE" val="general"/>
  <p:tag name="WM_BEAUTIFY_SHAPE_IDENTITY" val="{e5df6cfb-6a46-403d-8e60-4ef6f01dd5ef}"/>
  <p:tag name="KSO_WM_UNIT_TYPE" val="i"/>
</p:tagLst>
</file>

<file path=ppt/tags/tag6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7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04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705.xml><?xml version="1.0" encoding="utf-8"?>
<p:tagLst xmlns:p="http://schemas.openxmlformats.org/presentationml/2006/main">
  <p:tag name="MH" val="20151016101458"/>
  <p:tag name="MH_LIBRARY" val="CONTENTS"/>
  <p:tag name="MH_TYPE" val="OTHERS"/>
  <p:tag name="ID" val="547139"/>
  <p:tag name="KSO_WM_TAG_VERSION" val="1.0"/>
  <p:tag name="KSO_WM_BEAUTIFY_FLAG" val="#wm#"/>
  <p:tag name="KSO_WM_UNIT_TYPE" val="i"/>
  <p:tag name="KSO_WM_UNIT_ID" val="custom160125_13*i*0"/>
  <p:tag name="KSO_WM_TEMPLATE_CATEGORY" val="custom"/>
  <p:tag name="KSO_WM_TEMPLATE_INDEX" val="160125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FILL_FORE_SCHEMECOLOR_INDEX_BRIGHTNESS" val="0.4"/>
  <p:tag name="KSO_WM_UNIT_TEXT_FILL_FORE_SCHEMECOLOR_INDEX" val="5"/>
  <p:tag name="KSO_WM_UNIT_TEXT_FILL_TYPE" val="1"/>
</p:tagLst>
</file>

<file path=ppt/tags/tag7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25"/>
  <p:tag name="MH" val="20151016101458"/>
  <p:tag name="MH_LIBRARY" val="CONTENTS"/>
  <p:tag name="MH_TYPE" val="NUMBER"/>
  <p:tag name="ID" val="547139"/>
  <p:tag name="MH_ORDER" val="NUMBER"/>
  <p:tag name="KSO_WM_UNIT_TYPE" val="e"/>
  <p:tag name="KSO_WM_UNIT_INDEX" val="1"/>
  <p:tag name="KSO_WM_UNIT_ID" val="custom160125_13*e*1"/>
  <p:tag name="KSO_WM_UNIT_LAYERLEVEL" val="1"/>
  <p:tag name="KSO_WM_UNIT_VALUE" val="0"/>
  <p:tag name="KSO_WM_UNIT_HIGHLIGHT" val="0"/>
  <p:tag name="KSO_WM_UNIT_COMPATIBLE" val="1"/>
  <p:tag name="KSO_WM_UNIT_PRESET_TEXT" val="1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7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25"/>
  <p:tag name="KSO_WM_UNIT_TYPE" val="a"/>
  <p:tag name="KSO_WM_UNIT_INDEX" val="1"/>
  <p:tag name="KSO_WM_UNIT_ID" val="custom160125_13*a*1"/>
  <p:tag name="KSO_WM_UNIT_LAYERLEVEL" val="1"/>
  <p:tag name="KSO_WM_UNIT_VALUE" val="38"/>
  <p:tag name="KSO_WM_UNIT_ISCONTENTSTITLE" val="0"/>
  <p:tag name="KSO_WM_UNIT_HIGHLIGHT" val="0"/>
  <p:tag name="KSO_WM_UNIT_COMPATIBLE" val="0"/>
  <p:tag name="KSO_WM_UNIT_PRESET_TEXT_INDEX" val="3"/>
  <p:tag name="KSO_WM_UNIT_PRESET_TEXT_LEN" val="17"/>
  <p:tag name="KSO_WM_UNIT_ISNUMDGMTITLE" val="0"/>
  <p:tag name="KSO_WM_UNIT_NOCLEAR" val="0"/>
  <p:tag name="KSO_WM_UNIT_DIAGRAM_ISNUMVISUAL" val="0"/>
  <p:tag name="KSO_WM_UNIT_DIAGRAM_ISREFERUNIT" val="0"/>
</p:tagLst>
</file>

<file path=ppt/tags/tag708.xml><?xml version="1.0" encoding="utf-8"?>
<p:tagLst xmlns:p="http://schemas.openxmlformats.org/presentationml/2006/main">
  <p:tag name="MH" val="20151016101458"/>
  <p:tag name="MH_LIBRARY" val="CONTENTS"/>
  <p:tag name="MH_AUTOCOLOR" val="TRUE"/>
  <p:tag name="MH_TYPE" val="SECTION"/>
  <p:tag name="ID" val="547139"/>
  <p:tag name="KSO_WM_TEMPLATE_CATEGORY" val="custom"/>
  <p:tag name="KSO_WM_TEMPLATE_INDEX" val="160125"/>
  <p:tag name="KSO_WM_TAG_VERSION" val="1.0"/>
  <p:tag name="KSO_WM_SLIDE_ID" val="custom160125_12"/>
  <p:tag name="KSO_WM_SLIDE_INDEX" val="12"/>
  <p:tag name="KSO_WM_SLIDE_ITEM_CNT" val="0"/>
  <p:tag name="KSO_WM_SLIDE_LAYOUT" val="a_e"/>
  <p:tag name="KSO_WM_SLIDE_LAYOUT_CNT" val="1_1"/>
  <p:tag name="KSO_WM_SLIDE_TYPE" val="sectionTitle"/>
  <p:tag name="KSO_WM_BEAUTIFY_FLAG" val="#wm#"/>
  <p:tag name="KSO_WM_TEMPLATE_SUBCATEGORY" val="0"/>
  <p:tag name="KSO_WM_TEMPLATE_MASTER_TYPE" val="1"/>
  <p:tag name="KSO_WM_TEMPLATE_COLOR_TYPE" val="0"/>
</p:tagLst>
</file>

<file path=ppt/tags/tag709.xml><?xml version="1.0" encoding="utf-8"?>
<p:tagLst xmlns:p="http://schemas.openxmlformats.org/presentationml/2006/main">
  <p:tag name="KSO_WPP_MARK_KEY" val="0d1f353a-1474-4c07-a225-49df3071d1eb"/>
  <p:tag name="COMMONDATA" val="eyJoZGlkIjoiMmFkYjAwMTMyYTk3YTI4Y2ZiOTgzMmMyMmQ2OWEwN2IifQ==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general"/>
  <p:tag name="WM_BEAUTIFY_SHAPE_IDENTITY" val="{204fe601-cada-4e32-bc4d-c7fe449e7c46}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84.xml><?xml version="1.0" encoding="utf-8"?>
<p:tagLst xmlns:p="http://schemas.openxmlformats.org/presentationml/2006/main">
  <p:tag name="KSO_WM_SLIDE_BACKGROUND_TYPE" val="general"/>
  <p:tag name="WM_BEAUTIFY_SHAPE_IDENTITY" val="{e5df6cfb-6a46-403d-8e60-4ef6f01dd5ef}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9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99.xml><?xml version="1.0" encoding="utf-8"?>
<p:tagLst xmlns:p="http://schemas.openxmlformats.org/presentationml/2006/main">
  <p:tag name="KSO_WM_SLIDE_BACKGROUND_TYPE" val="frame"/>
  <p:tag name="KSO_WM_SLIDE_BK_DARK_LIGHT" val="2"/>
</p:tagLst>
</file>

<file path=ppt/theme/theme1.xml><?xml version="1.0" encoding="utf-8"?>
<a:theme xmlns:a="http://schemas.openxmlformats.org/drawingml/2006/main" name="4_古瓶荷花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F"/>
        </a:accent4>
        <a:accent5>
          <a:srgbClr val="E2F4FF"/>
        </a:accent5>
        <a:accent6>
          <a:srgbClr val="2D89E5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5FAF5"/>
        </a:accent3>
        <a:accent4>
          <a:srgbClr val="006866"/>
        </a:accent4>
        <a:accent5>
          <a:srgbClr val="F1F5F0"/>
        </a:accent5>
        <a:accent6>
          <a:srgbClr val="E589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B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9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E"/>
        </a:accent3>
        <a:accent4>
          <a:srgbClr val="545480"/>
        </a:accent4>
        <a:accent5>
          <a:srgbClr val="FFEDED"/>
        </a:accent5>
        <a:accent6>
          <a:srgbClr val="E589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D"/>
        </a:accent4>
        <a:accent5>
          <a:srgbClr val="E9F7FF"/>
        </a:accent5>
        <a:accent6>
          <a:srgbClr val="E589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DED"/>
        </a:accent3>
        <a:accent4>
          <a:srgbClr val="0057AF"/>
        </a:accent4>
        <a:accent5>
          <a:srgbClr val="FFFFE2"/>
        </a:accent5>
        <a:accent6>
          <a:srgbClr val="008989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22222"/>
        </a:accent4>
        <a:accent5>
          <a:srgbClr val="E1E1EA"/>
        </a:accent5>
        <a:accent6>
          <a:srgbClr val="E5B7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Office 主题">
  <a:themeElements>
    <a:clrScheme name="160125">
      <a:dk1>
        <a:srgbClr val="000000"/>
      </a:dk1>
      <a:lt1>
        <a:srgbClr val="FFFFFF"/>
      </a:lt1>
      <a:dk2>
        <a:srgbClr val="F6E8E7"/>
      </a:dk2>
      <a:lt2>
        <a:srgbClr val="FDF9F8"/>
      </a:lt2>
      <a:accent1>
        <a:srgbClr val="D78F8E"/>
      </a:accent1>
      <a:accent2>
        <a:srgbClr val="CA7D76"/>
      </a:accent2>
      <a:accent3>
        <a:srgbClr val="BB6E60"/>
      </a:accent3>
      <a:accent4>
        <a:srgbClr val="A9624E"/>
      </a:accent4>
      <a:accent5>
        <a:srgbClr val="8C5A46"/>
      </a:accent5>
      <a:accent6>
        <a:srgbClr val="704F3D"/>
      </a:accent6>
      <a:hlink>
        <a:srgbClr val="2998E3"/>
      </a:hlink>
      <a:folHlink>
        <a:srgbClr val="A5A5A5"/>
      </a:folHlink>
    </a:clrScheme>
    <a:fontScheme name="自定义 10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CDESIGNK</Template>
  <TotalTime>0</TotalTime>
  <Words>1717</Words>
  <Application>WPS 演示</Application>
  <PresentationFormat>在屏幕上显示</PresentationFormat>
  <Paragraphs>165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Wingdings 2</vt:lpstr>
      <vt:lpstr>幼圆</vt:lpstr>
      <vt:lpstr>Wingdings</vt:lpstr>
      <vt:lpstr>黑体</vt:lpstr>
      <vt:lpstr>Calibri</vt:lpstr>
      <vt:lpstr>Arial Unicode MS</vt:lpstr>
      <vt:lpstr>4_古瓶荷花</vt:lpstr>
      <vt:lpstr>21_Office 主题</vt:lpstr>
      <vt:lpstr>PowerPoint 演示文稿</vt:lpstr>
      <vt:lpstr>学习目标和任务</vt:lpstr>
      <vt:lpstr>教学环节：</vt:lpstr>
      <vt:lpstr>知识讲解：</vt:lpstr>
      <vt:lpstr>一、色彩常识</vt:lpstr>
      <vt:lpstr>二、色彩搭配原则</vt:lpstr>
      <vt:lpstr>色彩搭配原则</vt:lpstr>
      <vt:lpstr>图片导入判断</vt:lpstr>
      <vt:lpstr>构图常识</vt:lpstr>
      <vt:lpstr>构图常识</vt:lpstr>
      <vt:lpstr>构图常识</vt:lpstr>
      <vt:lpstr>构图常识</vt:lpstr>
      <vt:lpstr>构图常识</vt:lpstr>
      <vt:lpstr>4、各种构图形式的特点</vt:lpstr>
      <vt:lpstr>4、各种构图特点</vt:lpstr>
      <vt:lpstr>4、各种构图特点</vt:lpstr>
      <vt:lpstr>各种构图特点 </vt:lpstr>
      <vt:lpstr>各种构图特点 </vt:lpstr>
      <vt:lpstr>各种构图特点 </vt:lpstr>
      <vt:lpstr>各种构图特点 </vt:lpstr>
      <vt:lpstr>巩固练习</vt:lpstr>
      <vt:lpstr>布置作业（5分钟） </vt:lpstr>
      <vt:lpstr>武汉加油！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</cp:lastModifiedBy>
  <cp:revision>409</cp:revision>
  <dcterms:created xsi:type="dcterms:W3CDTF">2016-09-08T07:36:00Z</dcterms:created>
  <dcterms:modified xsi:type="dcterms:W3CDTF">2023-03-06T13:25:21Z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2052-11.1.0.13020</vt:lpwstr>
  </property>
  <property fmtid="{D5CDD505-2E9C-101B-9397-08002B2CF9AE}" pid="4" name="ICV">
    <vt:lpwstr>90FE2522FAF247EE93B744D7AC06B8C9</vt:lpwstr>
  </property>
</Properties>
</file>