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63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MTQxZTJhMmU4MmE1MjIzMWEwYTM0NzhlMzc2NDI2NmM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7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wfsxh</dc:creator>
  <cp:lastModifiedBy>茉莉妈妈</cp:lastModifiedBy>
  <cp:revision>155</cp:revision>
  <dcterms:created xsi:type="dcterms:W3CDTF">2019-06-19T02:08:00Z</dcterms:created>
  <dcterms:modified xsi:type="dcterms:W3CDTF">2023-03-28T08:17:28Z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864B578451804A1DB0FE6B393FEC07F5</vt:lpwstr>
  </property>
</Properties>
</file>